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17"/>
  </p:notesMasterIdLst>
  <p:sldIdLst>
    <p:sldId id="256" r:id="rId2"/>
    <p:sldId id="265" r:id="rId3"/>
    <p:sldId id="319" r:id="rId4"/>
    <p:sldId id="259" r:id="rId5"/>
    <p:sldId id="318" r:id="rId6"/>
    <p:sldId id="269" r:id="rId7"/>
    <p:sldId id="313" r:id="rId8"/>
    <p:sldId id="306" r:id="rId9"/>
    <p:sldId id="317" r:id="rId10"/>
    <p:sldId id="307" r:id="rId11"/>
    <p:sldId id="316" r:id="rId12"/>
    <p:sldId id="308" r:id="rId13"/>
    <p:sldId id="320" r:id="rId14"/>
    <p:sldId id="309" r:id="rId15"/>
    <p:sldId id="315" r:id="rId16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Montserrat Black" panose="00000A00000000000000" pitchFamily="2" charset="0"/>
      <p:bold r:id="rId23"/>
      <p:boldItalic r:id="rId24"/>
    </p:embeddedFont>
    <p:embeddedFont>
      <p:font typeface="Nunito Light" pitchFamily="2" charset="0"/>
      <p:regular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64312FD-0137-449B-8B5A-606EFD0D0C0E}">
  <a:tblStyle styleId="{D64312FD-0137-449B-8B5A-606EFD0D0C0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5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>
          <a:extLst>
            <a:ext uri="{FF2B5EF4-FFF2-40B4-BE49-F238E27FC236}">
              <a16:creationId xmlns:a16="http://schemas.microsoft.com/office/drawing/2014/main" id="{86B9A59B-BA9E-A8AA-7DCC-8FD57BE89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1734a882cf6_0_838:notes">
            <a:extLst>
              <a:ext uri="{FF2B5EF4-FFF2-40B4-BE49-F238E27FC236}">
                <a16:creationId xmlns:a16="http://schemas.microsoft.com/office/drawing/2014/main" id="{A1607127-AD61-70B8-BD39-AF1C82053D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1734a882cf6_0_838:notes">
            <a:extLst>
              <a:ext uri="{FF2B5EF4-FFF2-40B4-BE49-F238E27FC236}">
                <a16:creationId xmlns:a16="http://schemas.microsoft.com/office/drawing/2014/main" id="{0E0C2479-DB7B-D125-EAC8-67CE6D0216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56339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>
          <a:extLst>
            <a:ext uri="{FF2B5EF4-FFF2-40B4-BE49-F238E27FC236}">
              <a16:creationId xmlns:a16="http://schemas.microsoft.com/office/drawing/2014/main" id="{C8354089-8A53-6649-6952-A1139BC244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>
            <a:extLst>
              <a:ext uri="{FF2B5EF4-FFF2-40B4-BE49-F238E27FC236}">
                <a16:creationId xmlns:a16="http://schemas.microsoft.com/office/drawing/2014/main" id="{391CA5FD-E4A0-2922-5ADF-D1860E2767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>
            <a:extLst>
              <a:ext uri="{FF2B5EF4-FFF2-40B4-BE49-F238E27FC236}">
                <a16:creationId xmlns:a16="http://schemas.microsoft.com/office/drawing/2014/main" id="{6D2959C2-5BB2-30BB-9009-745FDBF40E9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14172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1">
          <a:extLst>
            <a:ext uri="{FF2B5EF4-FFF2-40B4-BE49-F238E27FC236}">
              <a16:creationId xmlns:a16="http://schemas.microsoft.com/office/drawing/2014/main" id="{3FF24162-048E-11F2-A1CE-6AFDB459D9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2" name="Google Shape;2312;g1727301d226_0_374:notes">
            <a:extLst>
              <a:ext uri="{FF2B5EF4-FFF2-40B4-BE49-F238E27FC236}">
                <a16:creationId xmlns:a16="http://schemas.microsoft.com/office/drawing/2014/main" id="{496DBFC6-DAB4-BFF2-1F50-D0D77D6DBF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3" name="Google Shape;2313;g1727301d226_0_374:notes">
            <a:extLst>
              <a:ext uri="{FF2B5EF4-FFF2-40B4-BE49-F238E27FC236}">
                <a16:creationId xmlns:a16="http://schemas.microsoft.com/office/drawing/2014/main" id="{155F1E98-B2DA-A26F-5E40-E79987B2353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60981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>
          <a:extLst>
            <a:ext uri="{FF2B5EF4-FFF2-40B4-BE49-F238E27FC236}">
              <a16:creationId xmlns:a16="http://schemas.microsoft.com/office/drawing/2014/main" id="{A48B23D9-D711-44B1-B410-264BE7C463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>
            <a:extLst>
              <a:ext uri="{FF2B5EF4-FFF2-40B4-BE49-F238E27FC236}">
                <a16:creationId xmlns:a16="http://schemas.microsoft.com/office/drawing/2014/main" id="{5CB3FE87-0E4A-892E-37DD-296D307526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>
            <a:extLst>
              <a:ext uri="{FF2B5EF4-FFF2-40B4-BE49-F238E27FC236}">
                <a16:creationId xmlns:a16="http://schemas.microsoft.com/office/drawing/2014/main" id="{7BC276B7-1F55-2862-1E59-F1F229584E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125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>
          <a:extLst>
            <a:ext uri="{FF2B5EF4-FFF2-40B4-BE49-F238E27FC236}">
              <a16:creationId xmlns:a16="http://schemas.microsoft.com/office/drawing/2014/main" id="{E0DDFFE6-7F18-FD79-C5FF-F031B930CA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>
            <a:extLst>
              <a:ext uri="{FF2B5EF4-FFF2-40B4-BE49-F238E27FC236}">
                <a16:creationId xmlns:a16="http://schemas.microsoft.com/office/drawing/2014/main" id="{D9FC7EC1-ED64-CBAE-FE42-82CCD1D79D3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>
            <a:extLst>
              <a:ext uri="{FF2B5EF4-FFF2-40B4-BE49-F238E27FC236}">
                <a16:creationId xmlns:a16="http://schemas.microsoft.com/office/drawing/2014/main" id="{56E7A091-DD84-7F67-5CF5-A9CDB2697D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56320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5">
          <a:extLst>
            <a:ext uri="{FF2B5EF4-FFF2-40B4-BE49-F238E27FC236}">
              <a16:creationId xmlns:a16="http://schemas.microsoft.com/office/drawing/2014/main" id="{77DA4C6A-B60D-C337-F55F-5892206661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6" name="Google Shape;1236;g4dfce81f19_0_45:notes">
            <a:extLst>
              <a:ext uri="{FF2B5EF4-FFF2-40B4-BE49-F238E27FC236}">
                <a16:creationId xmlns:a16="http://schemas.microsoft.com/office/drawing/2014/main" id="{12396558-7D10-080A-A923-D454C1F2584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7" name="Google Shape;1237;g4dfce81f19_0_45:notes">
            <a:extLst>
              <a:ext uri="{FF2B5EF4-FFF2-40B4-BE49-F238E27FC236}">
                <a16:creationId xmlns:a16="http://schemas.microsoft.com/office/drawing/2014/main" id="{36DC6323-EABB-DF3F-B36F-27E69A83C9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86095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3" name="Google Shape;1523;g1734a882cf6_0_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4" name="Google Shape;1524;g1734a882cf6_0_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>
          <a:extLst>
            <a:ext uri="{FF2B5EF4-FFF2-40B4-BE49-F238E27FC236}">
              <a16:creationId xmlns:a16="http://schemas.microsoft.com/office/drawing/2014/main" id="{90872AE3-888C-48AE-63CC-831693E70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>
            <a:extLst>
              <a:ext uri="{FF2B5EF4-FFF2-40B4-BE49-F238E27FC236}">
                <a16:creationId xmlns:a16="http://schemas.microsoft.com/office/drawing/2014/main" id="{8AAF3A98-446D-5887-4119-62E86B560C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>
            <a:extLst>
              <a:ext uri="{FF2B5EF4-FFF2-40B4-BE49-F238E27FC236}">
                <a16:creationId xmlns:a16="http://schemas.microsoft.com/office/drawing/2014/main" id="{8FAC49DC-699C-7E44-0858-7C18B2670A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79712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" name="Google Shape;1300;g1734a882cf6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1" name="Google Shape;1301;g1734a882cf6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>
          <a:extLst>
            <a:ext uri="{FF2B5EF4-FFF2-40B4-BE49-F238E27FC236}">
              <a16:creationId xmlns:a16="http://schemas.microsoft.com/office/drawing/2014/main" id="{C33B4EBB-3E25-BE66-DB98-7B5233F832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>
            <a:extLst>
              <a:ext uri="{FF2B5EF4-FFF2-40B4-BE49-F238E27FC236}">
                <a16:creationId xmlns:a16="http://schemas.microsoft.com/office/drawing/2014/main" id="{00517AAD-4498-A7A7-B1B4-3CDD42DA32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>
            <a:extLst>
              <a:ext uri="{FF2B5EF4-FFF2-40B4-BE49-F238E27FC236}">
                <a16:creationId xmlns:a16="http://schemas.microsoft.com/office/drawing/2014/main" id="{A8CF49FA-4B7C-7B72-51F6-EC059138A87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62837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1734a882cf6_0_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1734a882cf6_0_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>
          <a:extLst>
            <a:ext uri="{FF2B5EF4-FFF2-40B4-BE49-F238E27FC236}">
              <a16:creationId xmlns:a16="http://schemas.microsoft.com/office/drawing/2014/main" id="{37C3078F-4E75-70C2-4764-B3BF7BC8EE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>
            <a:extLst>
              <a:ext uri="{FF2B5EF4-FFF2-40B4-BE49-F238E27FC236}">
                <a16:creationId xmlns:a16="http://schemas.microsoft.com/office/drawing/2014/main" id="{C38AE068-59E0-9A76-9FC9-DBDAFA3BB2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>
            <a:extLst>
              <a:ext uri="{FF2B5EF4-FFF2-40B4-BE49-F238E27FC236}">
                <a16:creationId xmlns:a16="http://schemas.microsoft.com/office/drawing/2014/main" id="{DA51E0C5-E4B9-3BDA-50AE-5C9EF46B9E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5238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>
          <a:extLst>
            <a:ext uri="{FF2B5EF4-FFF2-40B4-BE49-F238E27FC236}">
              <a16:creationId xmlns:a16="http://schemas.microsoft.com/office/drawing/2014/main" id="{08A59223-3D03-C620-DD9D-9570B314B3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1734a882cf6_0_838:notes">
            <a:extLst>
              <a:ext uri="{FF2B5EF4-FFF2-40B4-BE49-F238E27FC236}">
                <a16:creationId xmlns:a16="http://schemas.microsoft.com/office/drawing/2014/main" id="{2CC18584-8241-DC27-02D6-9CD10C3EE0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1734a882cf6_0_838:notes">
            <a:extLst>
              <a:ext uri="{FF2B5EF4-FFF2-40B4-BE49-F238E27FC236}">
                <a16:creationId xmlns:a16="http://schemas.microsoft.com/office/drawing/2014/main" id="{2204A176-EEB9-B2BD-CE5F-FF5012280B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15276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3">
          <a:extLst>
            <a:ext uri="{FF2B5EF4-FFF2-40B4-BE49-F238E27FC236}">
              <a16:creationId xmlns:a16="http://schemas.microsoft.com/office/drawing/2014/main" id="{3E42C33E-F0F5-1F4A-5750-3BDC479E37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g1734a882cf6_0_7:notes">
            <a:extLst>
              <a:ext uri="{FF2B5EF4-FFF2-40B4-BE49-F238E27FC236}">
                <a16:creationId xmlns:a16="http://schemas.microsoft.com/office/drawing/2014/main" id="{0263503E-46FF-0A2B-F225-A47A68BBF67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5" name="Google Shape;1255;g1734a882cf6_0_7:notes">
            <a:extLst>
              <a:ext uri="{FF2B5EF4-FFF2-40B4-BE49-F238E27FC236}">
                <a16:creationId xmlns:a16="http://schemas.microsoft.com/office/drawing/2014/main" id="{B66336F7-18AA-305E-FB9A-C9C1159317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1847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256688"/>
            <a:ext cx="7033800" cy="219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21113"/>
            <a:ext cx="4528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5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3" name="Google Shape;13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4" name="Google Shape;14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5" name="Google Shape;15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6" name="Google Shape;16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7" name="Google Shape;17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8" name="Google Shape;18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9" name="Google Shape;19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0" name="Google Shape;20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1" name="Google Shape;21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2" name="Google Shape;22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3" name="Google Shape;23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4" name="Google Shape;24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" name="Google Shape;25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" name="Google Shape;26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" name="Google Shape;27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8" name="Google Shape;28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9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" name="Google Shape;30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" name="Google Shape;31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" name="Google Shape;32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3" name="Google Shape;33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4" name="Google Shape;34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5" name="Google Shape;35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6" name="Google Shape;36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37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8" name="Google Shape;38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9" name="Google Shape;39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0" name="Google Shape;40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1" name="Google Shape;41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" name="Google Shape;42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3" name="Google Shape;43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44" name="Google Shape;44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" name="Google Shape;45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6" name="Google Shape;46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7" name="Google Shape;47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8" name="Google Shape;48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9" name="Google Shape;49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0" name="Google Shape;50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1" name="Google Shape;51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52" name="Google Shape;52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56" name="Google Shape;56;p2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57" name="Google Shape;57;p2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58" name="Google Shape;58;p2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59" name="Google Shape;59;p2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60" name="Google Shape;60;p2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" name="Google Shape;62;p2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" name="Google Shape;63;p2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" name="Google Shape;64;p2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" name="Google Shape;65;p2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6" name="Google Shape;66;p2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7" name="Google Shape;67;p2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8" name="Google Shape;68;p2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9" name="Google Shape;69;p2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0" name="Google Shape;70;p2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1" name="Google Shape;71;p2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2" name="Google Shape;72;p2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3" name="Google Shape;73;p2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4" name="Google Shape;74;p2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5" name="Google Shape;75;p2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6" name="Google Shape;76;p2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7" name="Google Shape;77;p2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" name="Google Shape;78;p2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9" name="Google Shape;79;p2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0" name="Google Shape;80;p2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1" name="Google Shape;81;p2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2" name="Google Shape;82;p2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3" name="Google Shape;83;p2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4" name="Google Shape;84;p2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5" name="Google Shape;85;p2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6" name="Google Shape;86;p2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" name="Google Shape;87;p2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" name="Google Shape;88;p2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89;p2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90;p2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91;p2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92;p2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93;p2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2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95;p2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6" name="Google Shape;96;p2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6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grpSp>
        <p:nvGrpSpPr>
          <p:cNvPr id="233" name="Google Shape;233;p6"/>
          <p:cNvGrpSpPr/>
          <p:nvPr/>
        </p:nvGrpSpPr>
        <p:grpSpPr>
          <a:xfrm>
            <a:off x="8353997" y="-383894"/>
            <a:ext cx="1346103" cy="1863890"/>
            <a:chOff x="8353997" y="-383894"/>
            <a:chExt cx="1346103" cy="1863890"/>
          </a:xfrm>
        </p:grpSpPr>
        <p:sp>
          <p:nvSpPr>
            <p:cNvPr id="234" name="Google Shape;234;p6"/>
            <p:cNvSpPr/>
            <p:nvPr/>
          </p:nvSpPr>
          <p:spPr>
            <a:xfrm rot="10515604" flipH="1">
              <a:off x="8395233" y="733291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 rot="10515604" flipH="1">
              <a:off x="9021238" y="726016"/>
              <a:ext cx="650180" cy="721100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9" y="20743"/>
                  </a:moveTo>
                  <a:lnTo>
                    <a:pt x="24981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 rot="10515604" flipH="1">
              <a:off x="8701958" y="187502"/>
              <a:ext cx="650180" cy="721075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0" y="8102"/>
                  </a:lnTo>
                  <a:lnTo>
                    <a:pt x="1028" y="22525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 rot="10515604" flipH="1">
              <a:off x="8382677" y="-351036"/>
              <a:ext cx="650155" cy="721075"/>
            </a:xfrm>
            <a:custGeom>
              <a:avLst/>
              <a:gdLst/>
              <a:ahLst/>
              <a:cxnLst/>
              <a:rect l="l" t="t" r="r" b="b"/>
              <a:pathLst>
                <a:path w="26008" h="28845" fill="none" extrusionOk="0">
                  <a:moveTo>
                    <a:pt x="26008" y="20743"/>
                  </a:moveTo>
                  <a:lnTo>
                    <a:pt x="24980" y="6320"/>
                  </a:lnTo>
                  <a:lnTo>
                    <a:pt x="11975" y="1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2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 rot="10515604" flipH="1">
              <a:off x="9008685" y="-358263"/>
              <a:ext cx="650205" cy="721050"/>
            </a:xfrm>
            <a:custGeom>
              <a:avLst/>
              <a:gdLst/>
              <a:ahLst/>
              <a:cxnLst/>
              <a:rect l="l" t="t" r="r" b="b"/>
              <a:pathLst>
                <a:path w="26010" h="28844" fill="none" extrusionOk="0">
                  <a:moveTo>
                    <a:pt x="26009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 rot="10515604" flipH="1">
              <a:off x="8988035" y="-202012"/>
              <a:ext cx="57071" cy="57046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 rot="10515604" flipH="1">
              <a:off x="9613745" y="157612"/>
              <a:ext cx="57046" cy="57071"/>
            </a:xfrm>
            <a:custGeom>
              <a:avLst/>
              <a:gdLst/>
              <a:ahLst/>
              <a:cxnLst/>
              <a:rect l="l" t="t" r="r" b="b"/>
              <a:pathLst>
                <a:path w="2282" h="2283" extrusionOk="0">
                  <a:moveTo>
                    <a:pt x="1142" y="0"/>
                  </a:moveTo>
                  <a:cubicBezTo>
                    <a:pt x="512" y="0"/>
                    <a:pt x="1" y="511"/>
                    <a:pt x="1" y="1141"/>
                  </a:cubicBezTo>
                  <a:cubicBezTo>
                    <a:pt x="1" y="1771"/>
                    <a:pt x="512" y="2282"/>
                    <a:pt x="1142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 rot="10515604" flipH="1">
              <a:off x="9310934" y="707795"/>
              <a:ext cx="57021" cy="57071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2" name="Google Shape;242;p6"/>
          <p:cNvSpPr/>
          <p:nvPr/>
        </p:nvSpPr>
        <p:spPr>
          <a:xfrm rot="10515604" flipH="1">
            <a:off x="8362734" y="-200629"/>
            <a:ext cx="57046" cy="57046"/>
          </a:xfrm>
          <a:custGeom>
            <a:avLst/>
            <a:gdLst/>
            <a:ahLst/>
            <a:cxnLst/>
            <a:rect l="l" t="t" r="r" b="b"/>
            <a:pathLst>
              <a:path w="2282" h="2282" extrusionOk="0">
                <a:moveTo>
                  <a:pt x="1141" y="0"/>
                </a:moveTo>
                <a:cubicBezTo>
                  <a:pt x="511" y="0"/>
                  <a:pt x="0" y="511"/>
                  <a:pt x="0" y="1141"/>
                </a:cubicBezTo>
                <a:cubicBezTo>
                  <a:pt x="0" y="1770"/>
                  <a:pt x="511" y="2281"/>
                  <a:pt x="1141" y="2281"/>
                </a:cubicBezTo>
                <a:cubicBezTo>
                  <a:pt x="1772" y="2281"/>
                  <a:pt x="2281" y="1770"/>
                  <a:pt x="2281" y="1141"/>
                </a:cubicBezTo>
                <a:cubicBezTo>
                  <a:pt x="2281" y="511"/>
                  <a:pt x="1772" y="0"/>
                  <a:pt x="114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7"/>
          <p:cNvSpPr txBox="1">
            <a:spLocks noGrp="1"/>
          </p:cNvSpPr>
          <p:nvPr>
            <p:ph type="title"/>
          </p:nvPr>
        </p:nvSpPr>
        <p:spPr>
          <a:xfrm>
            <a:off x="4135975" y="1757900"/>
            <a:ext cx="42948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 txBox="1">
            <a:spLocks noGrp="1"/>
          </p:cNvSpPr>
          <p:nvPr>
            <p:ph type="subTitle" idx="1"/>
          </p:nvPr>
        </p:nvSpPr>
        <p:spPr>
          <a:xfrm>
            <a:off x="4135975" y="2330600"/>
            <a:ext cx="4294800" cy="122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>
            <a:endParaRPr/>
          </a:p>
        </p:txBody>
      </p:sp>
      <p:grpSp>
        <p:nvGrpSpPr>
          <p:cNvPr id="246" name="Google Shape;246;p7"/>
          <p:cNvGrpSpPr/>
          <p:nvPr/>
        </p:nvGrpSpPr>
        <p:grpSpPr>
          <a:xfrm>
            <a:off x="5478864" y="2056701"/>
            <a:ext cx="5036265" cy="4113315"/>
            <a:chOff x="4780389" y="2513201"/>
            <a:chExt cx="5036265" cy="4113315"/>
          </a:xfrm>
        </p:grpSpPr>
        <p:grpSp>
          <p:nvGrpSpPr>
            <p:cNvPr id="247" name="Google Shape;247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48" name="Google Shape;248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49" name="Google Shape;249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50" name="Google Shape;250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51" name="Google Shape;251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2" name="Google Shape;252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3" name="Google Shape;253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4" name="Google Shape;254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5" name="Google Shape;255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6" name="Google Shape;256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7" name="Google Shape;257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8" name="Google Shape;258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59" name="Google Shape;259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0" name="Google Shape;260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1" name="Google Shape;261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2" name="Google Shape;262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3" name="Google Shape;263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4" name="Google Shape;264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5" name="Google Shape;265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6" name="Google Shape;266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7" name="Google Shape;267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8" name="Google Shape;268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69" name="Google Shape;269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0" name="Google Shape;270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1" name="Google Shape;271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2" name="Google Shape;272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3" name="Google Shape;273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4" name="Google Shape;274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5" name="Google Shape;275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6" name="Google Shape;276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7" name="Google Shape;277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78" name="Google Shape;278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279" name="Google Shape;279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0" name="Google Shape;280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1" name="Google Shape;281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2" name="Google Shape;282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3" name="Google Shape;283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4" name="Google Shape;284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5" name="Google Shape;285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6" name="Google Shape;286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7" name="Google Shape;287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7"/>
          <p:cNvGrpSpPr/>
          <p:nvPr/>
        </p:nvGrpSpPr>
        <p:grpSpPr>
          <a:xfrm>
            <a:off x="-128336" y="-2516262"/>
            <a:ext cx="5036265" cy="4113315"/>
            <a:chOff x="4780389" y="2513201"/>
            <a:chExt cx="5036265" cy="4113315"/>
          </a:xfrm>
        </p:grpSpPr>
        <p:grpSp>
          <p:nvGrpSpPr>
            <p:cNvPr id="291" name="Google Shape;291;p7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292" name="Google Shape;292;p7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93" name="Google Shape;293;p7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294" name="Google Shape;294;p7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295" name="Google Shape;295;p7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6" name="Google Shape;296;p7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7" name="Google Shape;297;p7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8" name="Google Shape;298;p7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9" name="Google Shape;299;p7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0" name="Google Shape;300;p7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1" name="Google Shape;301;p7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2" name="Google Shape;302;p7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3" name="Google Shape;303;p7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4" name="Google Shape;304;p7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5" name="Google Shape;305;p7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6" name="Google Shape;306;p7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7" name="Google Shape;307;p7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8" name="Google Shape;308;p7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09" name="Google Shape;309;p7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0" name="Google Shape;310;p7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1" name="Google Shape;311;p7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2" name="Google Shape;312;p7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3" name="Google Shape;313;p7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4" name="Google Shape;314;p7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5" name="Google Shape;315;p7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6" name="Google Shape;316;p7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7" name="Google Shape;317;p7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8" name="Google Shape;318;p7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19" name="Google Shape;319;p7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0" name="Google Shape;320;p7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1" name="Google Shape;321;p7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22" name="Google Shape;322;p7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323" name="Google Shape;323;p7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4" name="Google Shape;324;p7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5" name="Google Shape;325;p7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6" name="Google Shape;326;p7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7" name="Google Shape;327;p7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8" name="Google Shape;328;p7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9" name="Google Shape;329;p7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30" name="Google Shape;330;p7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31" name="Google Shape;331;p7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9"/>
          <p:cNvSpPr txBox="1">
            <a:spLocks noGrp="1"/>
          </p:cNvSpPr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9"/>
          <p:cNvSpPr txBox="1">
            <a:spLocks noGrp="1"/>
          </p:cNvSpPr>
          <p:nvPr>
            <p:ph type="subTitle" idx="1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5" name="Google Shape;625;p15"/>
          <p:cNvGrpSpPr/>
          <p:nvPr/>
        </p:nvGrpSpPr>
        <p:grpSpPr>
          <a:xfrm rot="10800000">
            <a:off x="5530217" y="3662226"/>
            <a:ext cx="3811962" cy="1913484"/>
            <a:chOff x="4673664" y="4413931"/>
            <a:chExt cx="3811962" cy="1913484"/>
          </a:xfrm>
        </p:grpSpPr>
        <p:grpSp>
          <p:nvGrpSpPr>
            <p:cNvPr id="626" name="Google Shape;626;p15"/>
            <p:cNvGrpSpPr/>
            <p:nvPr/>
          </p:nvGrpSpPr>
          <p:grpSpPr>
            <a:xfrm>
              <a:off x="4673664" y="4413931"/>
              <a:ext cx="3811962" cy="1913484"/>
              <a:chOff x="3825164" y="2626856"/>
              <a:chExt cx="3811962" cy="1913484"/>
            </a:xfrm>
          </p:grpSpPr>
          <p:sp>
            <p:nvSpPr>
              <p:cNvPr id="627" name="Google Shape;627;p15"/>
              <p:cNvSpPr/>
              <p:nvPr/>
            </p:nvSpPr>
            <p:spPr>
              <a:xfrm rot="157512">
                <a:off x="3841337" y="272066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0" y="6321"/>
                    </a:lnTo>
                    <a:lnTo>
                      <a:pt x="11975" y="0"/>
                    </a:lnTo>
                    <a:lnTo>
                      <a:pt x="0" y="8102"/>
                    </a:lnTo>
                    <a:lnTo>
                      <a:pt x="1029" y="22524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8" name="Google Shape;628;p15"/>
              <p:cNvSpPr/>
              <p:nvPr/>
            </p:nvSpPr>
            <p:spPr>
              <a:xfrm rot="157512">
                <a:off x="4467198" y="2704787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3"/>
                    </a:lnTo>
                    <a:lnTo>
                      <a:pt x="1030" y="22525"/>
                    </a:lnTo>
                    <a:lnTo>
                      <a:pt x="14033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9" name="Google Shape;629;p15"/>
              <p:cNvSpPr/>
              <p:nvPr/>
            </p:nvSpPr>
            <p:spPr>
              <a:xfrm rot="157512">
                <a:off x="5093107" y="2688958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3"/>
                    </a:moveTo>
                    <a:lnTo>
                      <a:pt x="24980" y="6320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0" name="Google Shape;630;p15"/>
              <p:cNvSpPr/>
              <p:nvPr/>
            </p:nvSpPr>
            <p:spPr>
              <a:xfrm rot="157512">
                <a:off x="5718992" y="2673103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1"/>
                    </a:lnTo>
                    <a:lnTo>
                      <a:pt x="1028" y="22524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1" name="Google Shape;631;p15"/>
              <p:cNvSpPr/>
              <p:nvPr/>
            </p:nvSpPr>
            <p:spPr>
              <a:xfrm rot="157512">
                <a:off x="6344876" y="2657223"/>
                <a:ext cx="65016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8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5" y="1"/>
                    </a:lnTo>
                    <a:lnTo>
                      <a:pt x="0" y="8103"/>
                    </a:lnTo>
                    <a:lnTo>
                      <a:pt x="1028" y="22525"/>
                    </a:lnTo>
                    <a:lnTo>
                      <a:pt x="14032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2" name="Google Shape;632;p15"/>
              <p:cNvSpPr/>
              <p:nvPr/>
            </p:nvSpPr>
            <p:spPr>
              <a:xfrm rot="157512">
                <a:off x="6970736" y="2641369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3"/>
                    </a:moveTo>
                    <a:lnTo>
                      <a:pt x="24981" y="6321"/>
                    </a:lnTo>
                    <a:lnTo>
                      <a:pt x="11976" y="0"/>
                    </a:lnTo>
                    <a:lnTo>
                      <a:pt x="1" y="8102"/>
                    </a:lnTo>
                    <a:lnTo>
                      <a:pt x="1029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3" name="Google Shape;633;p15"/>
              <p:cNvSpPr/>
              <p:nvPr/>
            </p:nvSpPr>
            <p:spPr>
              <a:xfrm rot="157512">
                <a:off x="4168001" y="3254751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09" y="20744"/>
                    </a:moveTo>
                    <a:lnTo>
                      <a:pt x="24980" y="6322"/>
                    </a:lnTo>
                    <a:lnTo>
                      <a:pt x="11977" y="1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4" name="Google Shape;634;p15"/>
              <p:cNvSpPr/>
              <p:nvPr/>
            </p:nvSpPr>
            <p:spPr>
              <a:xfrm rot="157512">
                <a:off x="4793885" y="3238896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9" y="20743"/>
                    </a:moveTo>
                    <a:lnTo>
                      <a:pt x="24981" y="6321"/>
                    </a:lnTo>
                    <a:lnTo>
                      <a:pt x="11977" y="0"/>
                    </a:lnTo>
                    <a:lnTo>
                      <a:pt x="0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5" name="Google Shape;635;p15"/>
              <p:cNvSpPr/>
              <p:nvPr/>
            </p:nvSpPr>
            <p:spPr>
              <a:xfrm rot="157512">
                <a:off x="5419770" y="3223067"/>
                <a:ext cx="650192" cy="72106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4" fill="none" extrusionOk="0">
                    <a:moveTo>
                      <a:pt x="26009" y="20743"/>
                    </a:moveTo>
                    <a:lnTo>
                      <a:pt x="24981" y="6320"/>
                    </a:lnTo>
                    <a:lnTo>
                      <a:pt x="11976" y="0"/>
                    </a:lnTo>
                    <a:lnTo>
                      <a:pt x="1" y="8101"/>
                    </a:lnTo>
                    <a:lnTo>
                      <a:pt x="1029" y="22523"/>
                    </a:lnTo>
                    <a:lnTo>
                      <a:pt x="14033" y="28844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6" name="Google Shape;636;p15"/>
              <p:cNvSpPr/>
              <p:nvPr/>
            </p:nvSpPr>
            <p:spPr>
              <a:xfrm rot="157512">
                <a:off x="6045654" y="3207187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2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7" name="Google Shape;637;p15"/>
              <p:cNvSpPr/>
              <p:nvPr/>
            </p:nvSpPr>
            <p:spPr>
              <a:xfrm rot="157512">
                <a:off x="3868779" y="3804714"/>
                <a:ext cx="650217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10" h="28846" fill="none" extrusionOk="0">
                    <a:moveTo>
                      <a:pt x="26010" y="20744"/>
                    </a:moveTo>
                    <a:lnTo>
                      <a:pt x="24982" y="6322"/>
                    </a:lnTo>
                    <a:lnTo>
                      <a:pt x="11977" y="1"/>
                    </a:lnTo>
                    <a:lnTo>
                      <a:pt x="1" y="8102"/>
                    </a:lnTo>
                    <a:lnTo>
                      <a:pt x="1030" y="22525"/>
                    </a:lnTo>
                    <a:lnTo>
                      <a:pt x="14034" y="28846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8" name="Google Shape;638;p15"/>
              <p:cNvSpPr/>
              <p:nvPr/>
            </p:nvSpPr>
            <p:spPr>
              <a:xfrm rot="157512">
                <a:off x="4494689" y="3788860"/>
                <a:ext cx="650192" cy="721114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6" fill="none" extrusionOk="0">
                    <a:moveTo>
                      <a:pt x="26008" y="20743"/>
                    </a:moveTo>
                    <a:lnTo>
                      <a:pt x="24980" y="6321"/>
                    </a:lnTo>
                    <a:lnTo>
                      <a:pt x="11976" y="1"/>
                    </a:lnTo>
                    <a:lnTo>
                      <a:pt x="1" y="8103"/>
                    </a:lnTo>
                    <a:lnTo>
                      <a:pt x="1029" y="22525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9" name="Google Shape;639;p15"/>
              <p:cNvSpPr/>
              <p:nvPr/>
            </p:nvSpPr>
            <p:spPr>
              <a:xfrm rot="157512">
                <a:off x="5120574" y="3773006"/>
                <a:ext cx="650192" cy="721089"/>
              </a:xfrm>
              <a:custGeom>
                <a:avLst/>
                <a:gdLst/>
                <a:ahLst/>
                <a:cxnLst/>
                <a:rect l="l" t="t" r="r" b="b"/>
                <a:pathLst>
                  <a:path w="26009" h="28845" fill="none" extrusionOk="0">
                    <a:moveTo>
                      <a:pt x="26008" y="20744"/>
                    </a:moveTo>
                    <a:lnTo>
                      <a:pt x="24980" y="6321"/>
                    </a:lnTo>
                    <a:lnTo>
                      <a:pt x="11976" y="0"/>
                    </a:lnTo>
                    <a:lnTo>
                      <a:pt x="0" y="8102"/>
                    </a:lnTo>
                    <a:lnTo>
                      <a:pt x="1028" y="22524"/>
                    </a:lnTo>
                    <a:lnTo>
                      <a:pt x="14033" y="28845"/>
                    </a:lnTo>
                    <a:close/>
                  </a:path>
                </a:pathLst>
              </a:custGeom>
              <a:noFill/>
              <a:ln w="7725" cap="flat" cmpd="sng">
                <a:solidFill>
                  <a:schemeClr val="dk2"/>
                </a:solidFill>
                <a:prstDash val="solid"/>
                <a:miter lim="102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0" name="Google Shape;640;p15"/>
            <p:cNvSpPr/>
            <p:nvPr/>
          </p:nvSpPr>
          <p:spPr>
            <a:xfrm rot="157512">
              <a:off x="8124633" y="5115580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 rot="157512">
              <a:off x="6574005" y="5703526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 rot="157512">
              <a:off x="5957267" y="6080755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 rot="157512">
              <a:off x="5929801" y="4996682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2" y="0"/>
                  </a:moveTo>
                  <a:cubicBezTo>
                    <a:pt x="511" y="0"/>
                    <a:pt x="1" y="510"/>
                    <a:pt x="1" y="1140"/>
                  </a:cubicBezTo>
                  <a:cubicBezTo>
                    <a:pt x="1" y="1771"/>
                    <a:pt x="511" y="2281"/>
                    <a:pt x="1142" y="2281"/>
                  </a:cubicBezTo>
                  <a:cubicBezTo>
                    <a:pt x="1772" y="2281"/>
                    <a:pt x="2283" y="1771"/>
                    <a:pt x="2283" y="1140"/>
                  </a:cubicBezTo>
                  <a:cubicBezTo>
                    <a:pt x="2283" y="510"/>
                    <a:pt x="1772" y="0"/>
                    <a:pt x="114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44" name="Google Shape;644;p15"/>
          <p:cNvSpPr txBox="1">
            <a:spLocks noGrp="1"/>
          </p:cNvSpPr>
          <p:nvPr>
            <p:ph type="title"/>
          </p:nvPr>
        </p:nvSpPr>
        <p:spPr>
          <a:xfrm>
            <a:off x="720000" y="1354363"/>
            <a:ext cx="3594000" cy="163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45" name="Google Shape;645;p15"/>
          <p:cNvSpPr txBox="1">
            <a:spLocks noGrp="1"/>
          </p:cNvSpPr>
          <p:nvPr>
            <p:ph type="subTitle" idx="1"/>
          </p:nvPr>
        </p:nvSpPr>
        <p:spPr>
          <a:xfrm>
            <a:off x="720000" y="2986350"/>
            <a:ext cx="3594000" cy="96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6" name="Google Shape;646;p15"/>
          <p:cNvSpPr>
            <a:spLocks noGrp="1"/>
          </p:cNvSpPr>
          <p:nvPr>
            <p:ph type="pic" idx="2"/>
          </p:nvPr>
        </p:nvSpPr>
        <p:spPr>
          <a:xfrm>
            <a:off x="4627875" y="778125"/>
            <a:ext cx="3627900" cy="3762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2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42" name="Google Shape;842;p23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3" name="Google Shape;843;p23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4" name="Google Shape;844;p23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5" name="Google Shape;845;p23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6" name="Google Shape;846;p23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7" name="Google Shape;847;p23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8" name="Google Shape;848;p23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49" name="Google Shape;849;p23"/>
          <p:cNvSpPr txBox="1">
            <a:spLocks noGrp="1"/>
          </p:cNvSpPr>
          <p:nvPr>
            <p:ph type="subTitle" idx="8"/>
          </p:nvPr>
        </p:nvSpPr>
        <p:spPr>
          <a:xfrm>
            <a:off x="4793680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1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850" name="Google Shape;850;p23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851" name="Google Shape;851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1" name="Google Shape;861;p23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862" name="Google Shape;862;p23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3" name="Google Shape;1093;p30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7595262" y="-436051"/>
            <a:ext cx="1857374" cy="17906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94" name="Google Shape;1094;p30"/>
          <p:cNvGrpSpPr/>
          <p:nvPr/>
        </p:nvGrpSpPr>
        <p:grpSpPr>
          <a:xfrm flipH="1">
            <a:off x="-884258" y="-507956"/>
            <a:ext cx="2532725" cy="1881750"/>
            <a:chOff x="7221517" y="-507956"/>
            <a:chExt cx="2532725" cy="1881750"/>
          </a:xfrm>
        </p:grpSpPr>
        <p:sp>
          <p:nvSpPr>
            <p:cNvPr id="1095" name="Google Shape;1095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" name="Google Shape;1105;p30"/>
          <p:cNvGrpSpPr/>
          <p:nvPr/>
        </p:nvGrpSpPr>
        <p:grpSpPr>
          <a:xfrm flipH="1">
            <a:off x="7421542" y="4092619"/>
            <a:ext cx="2532725" cy="1881750"/>
            <a:chOff x="7221517" y="-507956"/>
            <a:chExt cx="2532725" cy="1881750"/>
          </a:xfrm>
        </p:grpSpPr>
        <p:sp>
          <p:nvSpPr>
            <p:cNvPr id="1106" name="Google Shape;1106;p30"/>
            <p:cNvSpPr/>
            <p:nvPr/>
          </p:nvSpPr>
          <p:spPr>
            <a:xfrm rot="-157512" flipH="1">
              <a:off x="8467712" y="4798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2"/>
                  </a:cubicBezTo>
                  <a:cubicBezTo>
                    <a:pt x="2282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30"/>
            <p:cNvSpPr/>
            <p:nvPr/>
          </p:nvSpPr>
          <p:spPr>
            <a:xfrm rot="-157512" flipH="1">
              <a:off x="8489459" y="-461709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1"/>
                  </a:lnTo>
                  <a:lnTo>
                    <a:pt x="1028" y="22524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30"/>
            <p:cNvSpPr/>
            <p:nvPr/>
          </p:nvSpPr>
          <p:spPr>
            <a:xfrm rot="-157512" flipH="1">
              <a:off x="7863600" y="-477589"/>
              <a:ext cx="650167" cy="721114"/>
            </a:xfrm>
            <a:custGeom>
              <a:avLst/>
              <a:gdLst/>
              <a:ahLst/>
              <a:cxnLst/>
              <a:rect l="l" t="t" r="r" b="b"/>
              <a:pathLst>
                <a:path w="26008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5" y="1"/>
                  </a:lnTo>
                  <a:lnTo>
                    <a:pt x="0" y="8103"/>
                  </a:lnTo>
                  <a:lnTo>
                    <a:pt x="1028" y="22525"/>
                  </a:lnTo>
                  <a:lnTo>
                    <a:pt x="14032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30"/>
            <p:cNvSpPr/>
            <p:nvPr/>
          </p:nvSpPr>
          <p:spPr>
            <a:xfrm rot="-157512" flipH="1">
              <a:off x="7237690" y="-493444"/>
              <a:ext cx="650217" cy="721114"/>
            </a:xfrm>
            <a:custGeom>
              <a:avLst/>
              <a:gdLst/>
              <a:ahLst/>
              <a:cxnLst/>
              <a:rect l="l" t="t" r="r" b="b"/>
              <a:pathLst>
                <a:path w="26010" h="28846" fill="none" extrusionOk="0">
                  <a:moveTo>
                    <a:pt x="26010" y="20743"/>
                  </a:moveTo>
                  <a:lnTo>
                    <a:pt x="24981" y="6321"/>
                  </a:lnTo>
                  <a:lnTo>
                    <a:pt x="11976" y="0"/>
                  </a:lnTo>
                  <a:lnTo>
                    <a:pt x="1" y="8102"/>
                  </a:lnTo>
                  <a:lnTo>
                    <a:pt x="1029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30"/>
            <p:cNvSpPr/>
            <p:nvPr/>
          </p:nvSpPr>
          <p:spPr>
            <a:xfrm rot="-157512" flipH="1">
              <a:off x="8788681" y="88254"/>
              <a:ext cx="650192" cy="721064"/>
            </a:xfrm>
            <a:custGeom>
              <a:avLst/>
              <a:gdLst/>
              <a:ahLst/>
              <a:cxnLst/>
              <a:rect l="l" t="t" r="r" b="b"/>
              <a:pathLst>
                <a:path w="26009" h="28844" fill="none" extrusionOk="0">
                  <a:moveTo>
                    <a:pt x="26009" y="20743"/>
                  </a:moveTo>
                  <a:lnTo>
                    <a:pt x="24981" y="6320"/>
                  </a:lnTo>
                  <a:lnTo>
                    <a:pt x="11976" y="0"/>
                  </a:lnTo>
                  <a:lnTo>
                    <a:pt x="1" y="8101"/>
                  </a:lnTo>
                  <a:lnTo>
                    <a:pt x="1029" y="22523"/>
                  </a:lnTo>
                  <a:lnTo>
                    <a:pt x="14033" y="28844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30"/>
            <p:cNvSpPr/>
            <p:nvPr/>
          </p:nvSpPr>
          <p:spPr>
            <a:xfrm rot="-157512" flipH="1">
              <a:off x="8162796" y="72374"/>
              <a:ext cx="650192" cy="721114"/>
            </a:xfrm>
            <a:custGeom>
              <a:avLst/>
              <a:gdLst/>
              <a:ahLst/>
              <a:cxnLst/>
              <a:rect l="l" t="t" r="r" b="b"/>
              <a:pathLst>
                <a:path w="26009" h="28846" fill="none" extrusionOk="0">
                  <a:moveTo>
                    <a:pt x="26008" y="20743"/>
                  </a:moveTo>
                  <a:lnTo>
                    <a:pt x="24980" y="6321"/>
                  </a:lnTo>
                  <a:lnTo>
                    <a:pt x="11976" y="1"/>
                  </a:lnTo>
                  <a:lnTo>
                    <a:pt x="1" y="8102"/>
                  </a:lnTo>
                  <a:lnTo>
                    <a:pt x="1029" y="22525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30"/>
            <p:cNvSpPr/>
            <p:nvPr/>
          </p:nvSpPr>
          <p:spPr>
            <a:xfrm rot="-157512" flipH="1">
              <a:off x="9087877" y="638193"/>
              <a:ext cx="650192" cy="721089"/>
            </a:xfrm>
            <a:custGeom>
              <a:avLst/>
              <a:gdLst/>
              <a:ahLst/>
              <a:cxnLst/>
              <a:rect l="l" t="t" r="r" b="b"/>
              <a:pathLst>
                <a:path w="26009" h="28845" fill="none" extrusionOk="0">
                  <a:moveTo>
                    <a:pt x="26008" y="20744"/>
                  </a:moveTo>
                  <a:lnTo>
                    <a:pt x="24980" y="6321"/>
                  </a:lnTo>
                  <a:lnTo>
                    <a:pt x="11976" y="0"/>
                  </a:lnTo>
                  <a:lnTo>
                    <a:pt x="0" y="8102"/>
                  </a:lnTo>
                  <a:lnTo>
                    <a:pt x="1028" y="22524"/>
                  </a:lnTo>
                  <a:lnTo>
                    <a:pt x="14033" y="28845"/>
                  </a:lnTo>
                  <a:close/>
                </a:path>
              </a:pathLst>
            </a:custGeom>
            <a:noFill/>
            <a:ln w="7725" cap="flat" cmpd="sng">
              <a:solidFill>
                <a:schemeClr val="dk2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30"/>
            <p:cNvSpPr/>
            <p:nvPr/>
          </p:nvSpPr>
          <p:spPr>
            <a:xfrm rot="-157512" flipH="1">
              <a:off x="7525463" y="193693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0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1"/>
                    <a:pt x="510" y="2281"/>
                    <a:pt x="1140" y="2281"/>
                  </a:cubicBezTo>
                  <a:cubicBezTo>
                    <a:pt x="1771" y="2281"/>
                    <a:pt x="2281" y="1771"/>
                    <a:pt x="2281" y="1141"/>
                  </a:cubicBezTo>
                  <a:cubicBezTo>
                    <a:pt x="2281" y="511"/>
                    <a:pt x="1771" y="0"/>
                    <a:pt x="11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30"/>
            <p:cNvSpPr/>
            <p:nvPr/>
          </p:nvSpPr>
          <p:spPr>
            <a:xfrm rot="-157512" flipH="1">
              <a:off x="9076066" y="781639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1"/>
                  </a:moveTo>
                  <a:cubicBezTo>
                    <a:pt x="511" y="1"/>
                    <a:pt x="0" y="511"/>
                    <a:pt x="0" y="1141"/>
                  </a:cubicBezTo>
                  <a:cubicBezTo>
                    <a:pt x="0" y="1771"/>
                    <a:pt x="511" y="2282"/>
                    <a:pt x="1141" y="2282"/>
                  </a:cubicBezTo>
                  <a:cubicBezTo>
                    <a:pt x="1771" y="2282"/>
                    <a:pt x="2282" y="1771"/>
                    <a:pt x="2282" y="1141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30"/>
            <p:cNvSpPr/>
            <p:nvPr/>
          </p:nvSpPr>
          <p:spPr>
            <a:xfrm rot="-157512" flipH="1">
              <a:off x="9692804" y="1158867"/>
              <a:ext cx="57072" cy="57047"/>
            </a:xfrm>
            <a:custGeom>
              <a:avLst/>
              <a:gdLst/>
              <a:ahLst/>
              <a:cxnLst/>
              <a:rect l="l" t="t" r="r" b="b"/>
              <a:pathLst>
                <a:path w="2283" h="2282" extrusionOk="0">
                  <a:moveTo>
                    <a:pt x="1141" y="0"/>
                  </a:moveTo>
                  <a:cubicBezTo>
                    <a:pt x="511" y="0"/>
                    <a:pt x="0" y="510"/>
                    <a:pt x="0" y="1140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1" y="2281"/>
                    <a:pt x="2282" y="1770"/>
                    <a:pt x="2282" y="1140"/>
                  </a:cubicBezTo>
                  <a:cubicBezTo>
                    <a:pt x="2282" y="510"/>
                    <a:pt x="1771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" name="Google Shape;1116;p30"/>
          <p:cNvGrpSpPr/>
          <p:nvPr/>
        </p:nvGrpSpPr>
        <p:grpSpPr>
          <a:xfrm>
            <a:off x="1531525" y="4798375"/>
            <a:ext cx="76825" cy="76800"/>
            <a:chOff x="3104875" y="1099400"/>
            <a:chExt cx="76825" cy="76800"/>
          </a:xfrm>
        </p:grpSpPr>
        <p:sp>
          <p:nvSpPr>
            <p:cNvPr id="1117" name="Google Shape;1117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" name="Google Shape;1119;p30"/>
          <p:cNvGrpSpPr/>
          <p:nvPr/>
        </p:nvGrpSpPr>
        <p:grpSpPr>
          <a:xfrm>
            <a:off x="8745875" y="2533350"/>
            <a:ext cx="76825" cy="76800"/>
            <a:chOff x="3104875" y="1099400"/>
            <a:chExt cx="76825" cy="76800"/>
          </a:xfrm>
        </p:grpSpPr>
        <p:sp>
          <p:nvSpPr>
            <p:cNvPr id="1120" name="Google Shape;1120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" name="Google Shape;1122;p30"/>
          <p:cNvGrpSpPr/>
          <p:nvPr/>
        </p:nvGrpSpPr>
        <p:grpSpPr>
          <a:xfrm>
            <a:off x="3576600" y="215950"/>
            <a:ext cx="76825" cy="76800"/>
            <a:chOff x="3104875" y="1099400"/>
            <a:chExt cx="76825" cy="76800"/>
          </a:xfrm>
        </p:grpSpPr>
        <p:sp>
          <p:nvSpPr>
            <p:cNvPr id="1123" name="Google Shape;1123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30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25" name="Google Shape;1125;p30"/>
          <p:cNvPicPr preferRelativeResize="0"/>
          <p:nvPr/>
        </p:nvPicPr>
        <p:blipFill rotWithShape="1">
          <a:blip r:embed="rId3">
            <a:alphaModFix/>
          </a:blip>
          <a:srcRect l="15236" r="10474"/>
          <a:stretch/>
        </p:blipFill>
        <p:spPr>
          <a:xfrm>
            <a:off x="7421549" y="539509"/>
            <a:ext cx="1552574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7" name="Google Shape;1127;p31"/>
          <p:cNvGrpSpPr/>
          <p:nvPr/>
        </p:nvGrpSpPr>
        <p:grpSpPr>
          <a:xfrm>
            <a:off x="4780389" y="2513201"/>
            <a:ext cx="5036265" cy="4113315"/>
            <a:chOff x="4780389" y="2513201"/>
            <a:chExt cx="5036265" cy="4113315"/>
          </a:xfrm>
        </p:grpSpPr>
        <p:grpSp>
          <p:nvGrpSpPr>
            <p:cNvPr id="1128" name="Google Shape;1128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29" name="Google Shape;1129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30" name="Google Shape;1130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31" name="Google Shape;1131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32" name="Google Shape;1132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3" name="Google Shape;1133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4" name="Google Shape;1134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5" name="Google Shape;1135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6" name="Google Shape;1136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7" name="Google Shape;1137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8" name="Google Shape;1138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39" name="Google Shape;1139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0" name="Google Shape;1140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1" name="Google Shape;1141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2" name="Google Shape;1142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3" name="Google Shape;1143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4" name="Google Shape;1144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5" name="Google Shape;1145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6" name="Google Shape;1146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7" name="Google Shape;1147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8" name="Google Shape;1148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49" name="Google Shape;1149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0" name="Google Shape;1150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1" name="Google Shape;1151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2" name="Google Shape;1152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3" name="Google Shape;1153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4" name="Google Shape;1154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5" name="Google Shape;1155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6" name="Google Shape;1156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7" name="Google Shape;1157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8" name="Google Shape;1158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59" name="Google Shape;1159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160" name="Google Shape;1160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1" name="Google Shape;1161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2" name="Google Shape;1162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3" name="Google Shape;1163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4" name="Google Shape;1164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5" name="Google Shape;1165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6" name="Google Shape;1166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7" name="Google Shape;1167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168" name="Google Shape;1168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" name="Google Shape;1171;p31"/>
          <p:cNvGrpSpPr/>
          <p:nvPr/>
        </p:nvGrpSpPr>
        <p:grpSpPr>
          <a:xfrm>
            <a:off x="-3382536" y="-1517162"/>
            <a:ext cx="5036265" cy="4113315"/>
            <a:chOff x="4780389" y="2513201"/>
            <a:chExt cx="5036265" cy="4113315"/>
          </a:xfrm>
        </p:grpSpPr>
        <p:grpSp>
          <p:nvGrpSpPr>
            <p:cNvPr id="1172" name="Google Shape;1172;p31"/>
            <p:cNvGrpSpPr/>
            <p:nvPr/>
          </p:nvGrpSpPr>
          <p:grpSpPr>
            <a:xfrm>
              <a:off x="4780389" y="2513201"/>
              <a:ext cx="5036265" cy="4113315"/>
              <a:chOff x="4673664" y="2214101"/>
              <a:chExt cx="5036265" cy="4113315"/>
            </a:xfrm>
          </p:grpSpPr>
          <p:sp>
            <p:nvSpPr>
              <p:cNvPr id="1173" name="Google Shape;1173;p31"/>
              <p:cNvSpPr/>
              <p:nvPr/>
            </p:nvSpPr>
            <p:spPr>
              <a:xfrm rot="157512">
                <a:off x="9047033" y="4559649"/>
                <a:ext cx="57072" cy="57047"/>
              </a:xfrm>
              <a:custGeom>
                <a:avLst/>
                <a:gdLst/>
                <a:ahLst/>
                <a:cxnLst/>
                <a:rect l="l" t="t" r="r" b="b"/>
                <a:pathLst>
                  <a:path w="2283" h="2282" extrusionOk="0">
                    <a:moveTo>
                      <a:pt x="1141" y="1"/>
                    </a:moveTo>
                    <a:cubicBezTo>
                      <a:pt x="511" y="1"/>
                      <a:pt x="0" y="512"/>
                      <a:pt x="0" y="1142"/>
                    </a:cubicBezTo>
                    <a:cubicBezTo>
                      <a:pt x="0" y="1771"/>
                      <a:pt x="511" y="2282"/>
                      <a:pt x="1141" y="2282"/>
                    </a:cubicBezTo>
                    <a:cubicBezTo>
                      <a:pt x="1771" y="2282"/>
                      <a:pt x="2282" y="1771"/>
                      <a:pt x="2282" y="1142"/>
                    </a:cubicBezTo>
                    <a:cubicBezTo>
                      <a:pt x="2282" y="512"/>
                      <a:pt x="1771" y="1"/>
                      <a:pt x="11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74" name="Google Shape;1174;p31"/>
              <p:cNvGrpSpPr/>
              <p:nvPr/>
            </p:nvGrpSpPr>
            <p:grpSpPr>
              <a:xfrm>
                <a:off x="4673664" y="2214101"/>
                <a:ext cx="5036265" cy="4113315"/>
                <a:chOff x="4673664" y="2214101"/>
                <a:chExt cx="5036265" cy="4113315"/>
              </a:xfrm>
            </p:grpSpPr>
            <p:grpSp>
              <p:nvGrpSpPr>
                <p:cNvPr id="1175" name="Google Shape;1175;p31"/>
                <p:cNvGrpSpPr/>
                <p:nvPr/>
              </p:nvGrpSpPr>
              <p:grpSpPr>
                <a:xfrm>
                  <a:off x="4673664" y="2214101"/>
                  <a:ext cx="5036265" cy="4113315"/>
                  <a:chOff x="3825164" y="427026"/>
                  <a:chExt cx="5036265" cy="4113315"/>
                </a:xfrm>
              </p:grpSpPr>
              <p:sp>
                <p:nvSpPr>
                  <p:cNvPr id="1176" name="Google Shape;1176;p31"/>
                  <p:cNvSpPr/>
                  <p:nvPr/>
                </p:nvSpPr>
                <p:spPr>
                  <a:xfrm rot="157512">
                    <a:off x="6915828" y="473247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7" name="Google Shape;1177;p31"/>
                  <p:cNvSpPr/>
                  <p:nvPr/>
                </p:nvSpPr>
                <p:spPr>
                  <a:xfrm rot="157512">
                    <a:off x="7541687" y="457392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8" name="Google Shape;1178;p31"/>
                  <p:cNvSpPr/>
                  <p:nvPr/>
                </p:nvSpPr>
                <p:spPr>
                  <a:xfrm rot="157512">
                    <a:off x="8167572" y="441537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79" name="Google Shape;1179;p31"/>
                  <p:cNvSpPr/>
                  <p:nvPr/>
                </p:nvSpPr>
                <p:spPr>
                  <a:xfrm rot="157512">
                    <a:off x="7242491" y="100735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8" y="22525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0" name="Google Shape;1180;p31"/>
                  <p:cNvSpPr/>
                  <p:nvPr/>
                </p:nvSpPr>
                <p:spPr>
                  <a:xfrm rot="157512">
                    <a:off x="7868375" y="991501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1" name="Google Shape;1181;p31"/>
                  <p:cNvSpPr/>
                  <p:nvPr/>
                </p:nvSpPr>
                <p:spPr>
                  <a:xfrm rot="157512">
                    <a:off x="6943294" y="1557320"/>
                    <a:ext cx="65016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5" y="1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2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2" name="Google Shape;1182;p31"/>
                  <p:cNvSpPr/>
                  <p:nvPr/>
                </p:nvSpPr>
                <p:spPr>
                  <a:xfrm rot="157512">
                    <a:off x="7569154" y="1541466"/>
                    <a:ext cx="650217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4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3" name="Google Shape;1183;p31"/>
                  <p:cNvSpPr/>
                  <p:nvPr/>
                </p:nvSpPr>
                <p:spPr>
                  <a:xfrm rot="157512">
                    <a:off x="8195039" y="1525586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4" name="Google Shape;1184;p31"/>
                  <p:cNvSpPr/>
                  <p:nvPr/>
                </p:nvSpPr>
                <p:spPr>
                  <a:xfrm rot="157512">
                    <a:off x="4140535" y="2170703"/>
                    <a:ext cx="650217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0"/>
                        </a:lnTo>
                        <a:lnTo>
                          <a:pt x="1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5" name="Google Shape;1185;p31"/>
                  <p:cNvSpPr/>
                  <p:nvPr/>
                </p:nvSpPr>
                <p:spPr>
                  <a:xfrm rot="157512">
                    <a:off x="4766419" y="215484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7" y="1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4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6" name="Google Shape;1186;p31"/>
                  <p:cNvSpPr/>
                  <p:nvPr/>
                </p:nvSpPr>
                <p:spPr>
                  <a:xfrm rot="157512">
                    <a:off x="5392303" y="2138993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7" name="Google Shape;1187;p31"/>
                  <p:cNvSpPr/>
                  <p:nvPr/>
                </p:nvSpPr>
                <p:spPr>
                  <a:xfrm rot="157512">
                    <a:off x="6018188" y="2123139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8" name="Google Shape;1188;p31"/>
                  <p:cNvSpPr/>
                  <p:nvPr/>
                </p:nvSpPr>
                <p:spPr>
                  <a:xfrm rot="157512">
                    <a:off x="6644073" y="2107259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8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89" name="Google Shape;1189;p31"/>
                  <p:cNvSpPr/>
                  <p:nvPr/>
                </p:nvSpPr>
                <p:spPr>
                  <a:xfrm rot="157512">
                    <a:off x="7269957" y="2091430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0" name="Google Shape;1190;p31"/>
                  <p:cNvSpPr/>
                  <p:nvPr/>
                </p:nvSpPr>
                <p:spPr>
                  <a:xfrm rot="157512">
                    <a:off x="7895842" y="2075550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9" y="20743"/>
                        </a:moveTo>
                        <a:lnTo>
                          <a:pt x="24980" y="6322"/>
                        </a:lnTo>
                        <a:lnTo>
                          <a:pt x="11976" y="1"/>
                        </a:lnTo>
                        <a:lnTo>
                          <a:pt x="0" y="8102"/>
                        </a:lnTo>
                        <a:lnTo>
                          <a:pt x="1029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1" name="Google Shape;1191;p31"/>
                  <p:cNvSpPr/>
                  <p:nvPr/>
                </p:nvSpPr>
                <p:spPr>
                  <a:xfrm rot="157512">
                    <a:off x="3841337" y="272066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0" y="6321"/>
                        </a:lnTo>
                        <a:lnTo>
                          <a:pt x="11975" y="0"/>
                        </a:lnTo>
                        <a:lnTo>
                          <a:pt x="0" y="8102"/>
                        </a:lnTo>
                        <a:lnTo>
                          <a:pt x="1029" y="22524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2" name="Google Shape;1192;p31"/>
                  <p:cNvSpPr/>
                  <p:nvPr/>
                </p:nvSpPr>
                <p:spPr>
                  <a:xfrm rot="157512">
                    <a:off x="4467198" y="2704787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3"/>
                        </a:lnTo>
                        <a:lnTo>
                          <a:pt x="1030" y="22525"/>
                        </a:lnTo>
                        <a:lnTo>
                          <a:pt x="14033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3" name="Google Shape;1193;p31"/>
                  <p:cNvSpPr/>
                  <p:nvPr/>
                </p:nvSpPr>
                <p:spPr>
                  <a:xfrm rot="157512">
                    <a:off x="5093107" y="2688958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3"/>
                        </a:moveTo>
                        <a:lnTo>
                          <a:pt x="24980" y="6320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4" name="Google Shape;1194;p31"/>
                  <p:cNvSpPr/>
                  <p:nvPr/>
                </p:nvSpPr>
                <p:spPr>
                  <a:xfrm rot="157512">
                    <a:off x="5718992" y="2673103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1"/>
                        </a:lnTo>
                        <a:lnTo>
                          <a:pt x="1028" y="22524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5" name="Google Shape;1195;p31"/>
                  <p:cNvSpPr/>
                  <p:nvPr/>
                </p:nvSpPr>
                <p:spPr>
                  <a:xfrm rot="157512">
                    <a:off x="6344876" y="2657223"/>
                    <a:ext cx="65016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8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5" y="1"/>
                        </a:lnTo>
                        <a:lnTo>
                          <a:pt x="0" y="8103"/>
                        </a:lnTo>
                        <a:lnTo>
                          <a:pt x="1028" y="22525"/>
                        </a:lnTo>
                        <a:lnTo>
                          <a:pt x="14032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6" name="Google Shape;1196;p31"/>
                  <p:cNvSpPr/>
                  <p:nvPr/>
                </p:nvSpPr>
                <p:spPr>
                  <a:xfrm rot="157512">
                    <a:off x="6970736" y="2641369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3"/>
                        </a:moveTo>
                        <a:lnTo>
                          <a:pt x="24981" y="6321"/>
                        </a:lnTo>
                        <a:lnTo>
                          <a:pt x="11976" y="0"/>
                        </a:lnTo>
                        <a:lnTo>
                          <a:pt x="1" y="8102"/>
                        </a:lnTo>
                        <a:lnTo>
                          <a:pt x="1029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7" name="Google Shape;1197;p31"/>
                  <p:cNvSpPr/>
                  <p:nvPr/>
                </p:nvSpPr>
                <p:spPr>
                  <a:xfrm rot="157512">
                    <a:off x="4168001" y="3254751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09" y="20744"/>
                        </a:moveTo>
                        <a:lnTo>
                          <a:pt x="24980" y="6322"/>
                        </a:lnTo>
                        <a:lnTo>
                          <a:pt x="11977" y="1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8" name="Google Shape;1198;p31"/>
                  <p:cNvSpPr/>
                  <p:nvPr/>
                </p:nvSpPr>
                <p:spPr>
                  <a:xfrm rot="157512">
                    <a:off x="4793885" y="3238896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9" y="20743"/>
                        </a:moveTo>
                        <a:lnTo>
                          <a:pt x="24981" y="6321"/>
                        </a:lnTo>
                        <a:lnTo>
                          <a:pt x="11977" y="0"/>
                        </a:lnTo>
                        <a:lnTo>
                          <a:pt x="0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199" name="Google Shape;1199;p31"/>
                  <p:cNvSpPr/>
                  <p:nvPr/>
                </p:nvSpPr>
                <p:spPr>
                  <a:xfrm rot="157512">
                    <a:off x="5419770" y="3223067"/>
                    <a:ext cx="650192" cy="72106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4" fill="none" extrusionOk="0">
                        <a:moveTo>
                          <a:pt x="26009" y="20743"/>
                        </a:moveTo>
                        <a:lnTo>
                          <a:pt x="24981" y="6320"/>
                        </a:lnTo>
                        <a:lnTo>
                          <a:pt x="11976" y="0"/>
                        </a:lnTo>
                        <a:lnTo>
                          <a:pt x="1" y="8101"/>
                        </a:lnTo>
                        <a:lnTo>
                          <a:pt x="1029" y="22523"/>
                        </a:lnTo>
                        <a:lnTo>
                          <a:pt x="14033" y="28844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0" name="Google Shape;1200;p31"/>
                  <p:cNvSpPr/>
                  <p:nvPr/>
                </p:nvSpPr>
                <p:spPr>
                  <a:xfrm rot="157512">
                    <a:off x="6045654" y="3207187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2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1" name="Google Shape;1201;p31"/>
                  <p:cNvSpPr/>
                  <p:nvPr/>
                </p:nvSpPr>
                <p:spPr>
                  <a:xfrm rot="157512">
                    <a:off x="3868779" y="3804714"/>
                    <a:ext cx="650217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10" h="28846" fill="none" extrusionOk="0">
                        <a:moveTo>
                          <a:pt x="26010" y="20744"/>
                        </a:moveTo>
                        <a:lnTo>
                          <a:pt x="24982" y="6322"/>
                        </a:lnTo>
                        <a:lnTo>
                          <a:pt x="11977" y="1"/>
                        </a:lnTo>
                        <a:lnTo>
                          <a:pt x="1" y="8102"/>
                        </a:lnTo>
                        <a:lnTo>
                          <a:pt x="1030" y="22525"/>
                        </a:lnTo>
                        <a:lnTo>
                          <a:pt x="14034" y="28846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2" name="Google Shape;1202;p31"/>
                  <p:cNvSpPr/>
                  <p:nvPr/>
                </p:nvSpPr>
                <p:spPr>
                  <a:xfrm rot="157512">
                    <a:off x="4494689" y="3788860"/>
                    <a:ext cx="650192" cy="721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6" fill="none" extrusionOk="0">
                        <a:moveTo>
                          <a:pt x="26008" y="20743"/>
                        </a:moveTo>
                        <a:lnTo>
                          <a:pt x="24980" y="6321"/>
                        </a:lnTo>
                        <a:lnTo>
                          <a:pt x="11976" y="1"/>
                        </a:lnTo>
                        <a:lnTo>
                          <a:pt x="1" y="8103"/>
                        </a:lnTo>
                        <a:lnTo>
                          <a:pt x="1029" y="22525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203" name="Google Shape;1203;p31"/>
                  <p:cNvSpPr/>
                  <p:nvPr/>
                </p:nvSpPr>
                <p:spPr>
                  <a:xfrm rot="157512">
                    <a:off x="5120574" y="3773006"/>
                    <a:ext cx="650192" cy="72108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009" h="28845" fill="none" extrusionOk="0">
                        <a:moveTo>
                          <a:pt x="26008" y="20744"/>
                        </a:moveTo>
                        <a:lnTo>
                          <a:pt x="24980" y="6321"/>
                        </a:lnTo>
                        <a:lnTo>
                          <a:pt x="11976" y="0"/>
                        </a:lnTo>
                        <a:lnTo>
                          <a:pt x="0" y="8102"/>
                        </a:lnTo>
                        <a:lnTo>
                          <a:pt x="1028" y="22524"/>
                        </a:lnTo>
                        <a:lnTo>
                          <a:pt x="14033" y="28845"/>
                        </a:lnTo>
                        <a:close/>
                      </a:path>
                    </a:pathLst>
                  </a:custGeom>
                  <a:noFill/>
                  <a:ln w="7725" cap="flat" cmpd="sng">
                    <a:solidFill>
                      <a:schemeClr val="dk2"/>
                    </a:solidFill>
                    <a:prstDash val="solid"/>
                    <a:miter lim="102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1204" name="Google Shape;1204;p31"/>
                <p:cNvSpPr/>
                <p:nvPr/>
              </p:nvSpPr>
              <p:spPr>
                <a:xfrm rot="157512">
                  <a:off x="6228998" y="4446717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1"/>
                        <a:pt x="1142" y="2281"/>
                      </a:cubicBezTo>
                      <a:cubicBezTo>
                        <a:pt x="1772" y="2281"/>
                        <a:pt x="2283" y="1772"/>
                        <a:pt x="2283" y="1141"/>
                      </a:cubicBezTo>
                      <a:cubicBezTo>
                        <a:pt x="2283" y="511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5" name="Google Shape;1205;p31"/>
                <p:cNvSpPr/>
                <p:nvPr/>
              </p:nvSpPr>
              <p:spPr>
                <a:xfrm rot="157512">
                  <a:off x="9351770" y="4005108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1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2"/>
                        <a:pt x="511" y="2282"/>
                        <a:pt x="1141" y="2282"/>
                      </a:cubicBezTo>
                      <a:cubicBezTo>
                        <a:pt x="1771" y="2282"/>
                        <a:pt x="2281" y="1772"/>
                        <a:pt x="2281" y="1141"/>
                      </a:cubicBezTo>
                      <a:cubicBezTo>
                        <a:pt x="2281" y="511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6" name="Google Shape;1206;p31"/>
                <p:cNvSpPr/>
                <p:nvPr/>
              </p:nvSpPr>
              <p:spPr>
                <a:xfrm rot="157512">
                  <a:off x="8403706" y="3847890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7" name="Google Shape;1207;p31"/>
                <p:cNvSpPr/>
                <p:nvPr/>
              </p:nvSpPr>
              <p:spPr>
                <a:xfrm rot="157512">
                  <a:off x="8124633" y="5115580"/>
                  <a:ext cx="57047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2" extrusionOk="0">
                      <a:moveTo>
                        <a:pt x="1140" y="0"/>
                      </a:moveTo>
                      <a:cubicBezTo>
                        <a:pt x="511" y="0"/>
                        <a:pt x="0" y="511"/>
                        <a:pt x="0" y="1141"/>
                      </a:cubicBezTo>
                      <a:cubicBezTo>
                        <a:pt x="0" y="1771"/>
                        <a:pt x="510" y="2281"/>
                        <a:pt x="1140" y="2281"/>
                      </a:cubicBezTo>
                      <a:cubicBezTo>
                        <a:pt x="1771" y="2281"/>
                        <a:pt x="2281" y="1771"/>
                        <a:pt x="2281" y="1141"/>
                      </a:cubicBezTo>
                      <a:cubicBezTo>
                        <a:pt x="2281" y="511"/>
                        <a:pt x="1771" y="0"/>
                        <a:pt x="1140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8" name="Google Shape;1208;p31"/>
                <p:cNvSpPr/>
                <p:nvPr/>
              </p:nvSpPr>
              <p:spPr>
                <a:xfrm rot="157512">
                  <a:off x="6574005" y="5703526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1"/>
                      </a:moveTo>
                      <a:cubicBezTo>
                        <a:pt x="511" y="1"/>
                        <a:pt x="0" y="511"/>
                        <a:pt x="0" y="1141"/>
                      </a:cubicBezTo>
                      <a:cubicBezTo>
                        <a:pt x="0" y="1771"/>
                        <a:pt x="511" y="2282"/>
                        <a:pt x="1141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1"/>
                        <a:pt x="114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9" name="Google Shape;1209;p31"/>
                <p:cNvSpPr/>
                <p:nvPr/>
              </p:nvSpPr>
              <p:spPr>
                <a:xfrm rot="157512">
                  <a:off x="5957267" y="6080755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1" y="0"/>
                      </a:moveTo>
                      <a:cubicBezTo>
                        <a:pt x="511" y="0"/>
                        <a:pt x="0" y="510"/>
                        <a:pt x="0" y="1140"/>
                      </a:cubicBezTo>
                      <a:cubicBezTo>
                        <a:pt x="0" y="1770"/>
                        <a:pt x="511" y="2281"/>
                        <a:pt x="1141" y="2281"/>
                      </a:cubicBezTo>
                      <a:cubicBezTo>
                        <a:pt x="1771" y="2281"/>
                        <a:pt x="2282" y="1770"/>
                        <a:pt x="2282" y="1140"/>
                      </a:cubicBezTo>
                      <a:cubicBezTo>
                        <a:pt x="2282" y="510"/>
                        <a:pt x="1771" y="0"/>
                        <a:pt x="114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0" name="Google Shape;1210;p31"/>
                <p:cNvSpPr/>
                <p:nvPr/>
              </p:nvSpPr>
              <p:spPr>
                <a:xfrm rot="157512">
                  <a:off x="5929801" y="4996682"/>
                  <a:ext cx="57072" cy="57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3" h="2282" extrusionOk="0">
                      <a:moveTo>
                        <a:pt x="1142" y="0"/>
                      </a:moveTo>
                      <a:cubicBezTo>
                        <a:pt x="511" y="0"/>
                        <a:pt x="1" y="510"/>
                        <a:pt x="1" y="1140"/>
                      </a:cubicBezTo>
                      <a:cubicBezTo>
                        <a:pt x="1" y="1771"/>
                        <a:pt x="511" y="2281"/>
                        <a:pt x="1142" y="2281"/>
                      </a:cubicBezTo>
                      <a:cubicBezTo>
                        <a:pt x="1772" y="2281"/>
                        <a:pt x="2283" y="1771"/>
                        <a:pt x="2283" y="1140"/>
                      </a:cubicBezTo>
                      <a:cubicBezTo>
                        <a:pt x="2283" y="510"/>
                        <a:pt x="1772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1" name="Google Shape;1211;p31"/>
                <p:cNvSpPr/>
                <p:nvPr/>
              </p:nvSpPr>
              <p:spPr>
                <a:xfrm rot="157512">
                  <a:off x="9015730" y="3465389"/>
                  <a:ext cx="57047" cy="57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2" h="2283" extrusionOk="0">
                      <a:moveTo>
                        <a:pt x="1142" y="0"/>
                      </a:moveTo>
                      <a:cubicBezTo>
                        <a:pt x="512" y="0"/>
                        <a:pt x="1" y="511"/>
                        <a:pt x="1" y="1141"/>
                      </a:cubicBezTo>
                      <a:cubicBezTo>
                        <a:pt x="1" y="1771"/>
                        <a:pt x="512" y="2282"/>
                        <a:pt x="1142" y="2282"/>
                      </a:cubicBezTo>
                      <a:cubicBezTo>
                        <a:pt x="1771" y="2282"/>
                        <a:pt x="2282" y="1771"/>
                        <a:pt x="2282" y="1141"/>
                      </a:cubicBezTo>
                      <a:cubicBezTo>
                        <a:pt x="2282" y="511"/>
                        <a:pt x="1771" y="0"/>
                        <a:pt x="1142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12" name="Google Shape;1212;p31"/>
            <p:cNvSpPr/>
            <p:nvPr/>
          </p:nvSpPr>
          <p:spPr>
            <a:xfrm rot="157512">
              <a:off x="8799542" y="3225845"/>
              <a:ext cx="57022" cy="57072"/>
            </a:xfrm>
            <a:custGeom>
              <a:avLst/>
              <a:gdLst/>
              <a:ahLst/>
              <a:cxnLst/>
              <a:rect l="l" t="t" r="r" b="b"/>
              <a:pathLst>
                <a:path w="2281" h="2283" extrusionOk="0">
                  <a:moveTo>
                    <a:pt x="1141" y="1"/>
                  </a:moveTo>
                  <a:cubicBezTo>
                    <a:pt x="511" y="1"/>
                    <a:pt x="0" y="512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1" y="1772"/>
                    <a:pt x="2281" y="1142"/>
                  </a:cubicBezTo>
                  <a:cubicBezTo>
                    <a:pt x="2281" y="512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57512">
              <a:off x="5710335" y="4761896"/>
              <a:ext cx="57072" cy="57072"/>
            </a:xfrm>
            <a:custGeom>
              <a:avLst/>
              <a:gdLst/>
              <a:ahLst/>
              <a:cxnLst/>
              <a:rect l="l" t="t" r="r" b="b"/>
              <a:pathLst>
                <a:path w="2283" h="2283" extrusionOk="0">
                  <a:moveTo>
                    <a:pt x="1141" y="1"/>
                  </a:moveTo>
                  <a:cubicBezTo>
                    <a:pt x="511" y="1"/>
                    <a:pt x="0" y="511"/>
                    <a:pt x="0" y="1142"/>
                  </a:cubicBezTo>
                  <a:cubicBezTo>
                    <a:pt x="0" y="1772"/>
                    <a:pt x="511" y="2283"/>
                    <a:pt x="1141" y="2283"/>
                  </a:cubicBezTo>
                  <a:cubicBezTo>
                    <a:pt x="1771" y="2283"/>
                    <a:pt x="2282" y="1772"/>
                    <a:pt x="2282" y="1142"/>
                  </a:cubicBezTo>
                  <a:cubicBezTo>
                    <a:pt x="2282" y="511"/>
                    <a:pt x="1771" y="1"/>
                    <a:pt x="11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57512">
              <a:off x="7885492" y="4168682"/>
              <a:ext cx="57047" cy="57047"/>
            </a:xfrm>
            <a:custGeom>
              <a:avLst/>
              <a:gdLst/>
              <a:ahLst/>
              <a:cxnLst/>
              <a:rect l="l" t="t" r="r" b="b"/>
              <a:pathLst>
                <a:path w="2282" h="2282" extrusionOk="0">
                  <a:moveTo>
                    <a:pt x="1141" y="0"/>
                  </a:moveTo>
                  <a:cubicBezTo>
                    <a:pt x="511" y="0"/>
                    <a:pt x="0" y="511"/>
                    <a:pt x="0" y="1141"/>
                  </a:cubicBezTo>
                  <a:cubicBezTo>
                    <a:pt x="0" y="1770"/>
                    <a:pt x="511" y="2281"/>
                    <a:pt x="1141" y="2281"/>
                  </a:cubicBezTo>
                  <a:cubicBezTo>
                    <a:pt x="1772" y="2281"/>
                    <a:pt x="2281" y="1770"/>
                    <a:pt x="2281" y="1141"/>
                  </a:cubicBezTo>
                  <a:cubicBezTo>
                    <a:pt x="2281" y="511"/>
                    <a:pt x="1772" y="0"/>
                    <a:pt x="114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5" name="Google Shape;1215;p31"/>
          <p:cNvGrpSpPr/>
          <p:nvPr/>
        </p:nvGrpSpPr>
        <p:grpSpPr>
          <a:xfrm>
            <a:off x="274225" y="2188525"/>
            <a:ext cx="76825" cy="76800"/>
            <a:chOff x="3104875" y="1099400"/>
            <a:chExt cx="76825" cy="76800"/>
          </a:xfrm>
        </p:grpSpPr>
        <p:sp>
          <p:nvSpPr>
            <p:cNvPr id="1216" name="Google Shape;1216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8" name="Google Shape;1218;p31"/>
          <p:cNvGrpSpPr/>
          <p:nvPr/>
        </p:nvGrpSpPr>
        <p:grpSpPr>
          <a:xfrm>
            <a:off x="3783350" y="4781250"/>
            <a:ext cx="76825" cy="76800"/>
            <a:chOff x="3104875" y="1099400"/>
            <a:chExt cx="76825" cy="76800"/>
          </a:xfrm>
        </p:grpSpPr>
        <p:sp>
          <p:nvSpPr>
            <p:cNvPr id="1219" name="Google Shape;1219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1" name="Google Shape;1221;p31"/>
          <p:cNvGrpSpPr/>
          <p:nvPr/>
        </p:nvGrpSpPr>
        <p:grpSpPr>
          <a:xfrm>
            <a:off x="7034175" y="263575"/>
            <a:ext cx="76825" cy="76800"/>
            <a:chOff x="3104875" y="1099400"/>
            <a:chExt cx="76825" cy="76800"/>
          </a:xfrm>
        </p:grpSpPr>
        <p:sp>
          <p:nvSpPr>
            <p:cNvPr id="1222" name="Google Shape;1222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24" name="Google Shape;1224;p31"/>
          <p:cNvPicPr preferRelativeResize="0"/>
          <p:nvPr/>
        </p:nvPicPr>
        <p:blipFill rotWithShape="1">
          <a:blip r:embed="rId2">
            <a:alphaModFix/>
          </a:blip>
          <a:srcRect l="24331" t="5721" r="23342" b="4591"/>
          <a:stretch/>
        </p:blipFill>
        <p:spPr>
          <a:xfrm rot="2268302">
            <a:off x="204037" y="2189887"/>
            <a:ext cx="1857374" cy="1790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5" name="Google Shape;1225;p31"/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13">
            <a:off x="899285" y="427425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6" name="Google Shape;1226;p31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6925599" y="755225"/>
            <a:ext cx="1920000" cy="1842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7" name="Google Shape;1227;p31"/>
          <p:cNvPicPr preferRelativeResize="0"/>
          <p:nvPr/>
        </p:nvPicPr>
        <p:blipFill rotWithShape="1">
          <a:blip r:embed="rId5">
            <a:alphaModFix/>
          </a:blip>
          <a:srcRect l="15236" r="10474"/>
          <a:stretch/>
        </p:blipFill>
        <p:spPr>
          <a:xfrm rot="1220421">
            <a:off x="6684874" y="2035009"/>
            <a:ext cx="1552575" cy="1390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8" name="Google Shape;1228;p31"/>
          <p:cNvPicPr preferRelativeResize="0"/>
          <p:nvPr/>
        </p:nvPicPr>
        <p:blipFill rotWithShape="1">
          <a:blip r:embed="rId6">
            <a:alphaModFix/>
          </a:blip>
          <a:srcRect l="22009" r="18455"/>
          <a:stretch/>
        </p:blipFill>
        <p:spPr>
          <a:xfrm rot="-1592621">
            <a:off x="1473480" y="2658333"/>
            <a:ext cx="903663" cy="853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ontserrat Black"/>
              <a:buNone/>
              <a:defRPr sz="3200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◆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5" r:id="rId4"/>
    <p:sldLayoutId id="2147483658" r:id="rId5"/>
    <p:sldLayoutId id="2147483661" r:id="rId6"/>
    <p:sldLayoutId id="2147483669" r:id="rId7"/>
    <p:sldLayoutId id="2147483676" r:id="rId8"/>
    <p:sldLayoutId id="2147483677" r:id="rId9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3" descr="A logo with blue and green lines">
            <a:extLst>
              <a:ext uri="{FF2B5EF4-FFF2-40B4-BE49-F238E27FC236}">
                <a16:creationId xmlns:a16="http://schemas.microsoft.com/office/drawing/2014/main" id="{81C67876-38BD-F803-C390-F60E4B54ED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7000" b="66200" l="29600" r="62400">
                        <a14:foregroundMark x1="39552" y1="36779" x2="40200" y2="43000"/>
                        <a14:foregroundMark x1="54800" y1="65000" x2="54800" y2="65000"/>
                        <a14:foregroundMark x1="54800" y1="65000" x2="54800" y2="65000"/>
                        <a14:foregroundMark x1="53200" y1="66200" x2="53200" y2="66200"/>
                        <a14:backgroundMark x1="39200" y1="33600" x2="39200" y2="33600"/>
                        <a14:backgroundMark x1="39200" y1="34000" x2="39200" y2="34000"/>
                        <a14:backgroundMark x1="39200" y1="34800" x2="39200" y2="34800"/>
                        <a14:backgroundMark x1="39000" y1="36000" x2="39000" y2="36000"/>
                        <a14:backgroundMark x1="39000" y1="33400" x2="39200" y2="36800"/>
                      </a14:backgroundRemoval>
                    </a14:imgEffect>
                  </a14:imgLayer>
                </a14:imgProps>
              </a:ext>
            </a:extLst>
          </a:blip>
          <a:srcRect l="25506" t="22577" r="33357" b="31254"/>
          <a:stretch>
            <a:fillRect/>
          </a:stretch>
        </p:blipFill>
        <p:spPr>
          <a:xfrm>
            <a:off x="5319179" y="541475"/>
            <a:ext cx="2663121" cy="2897800"/>
          </a:xfrm>
          <a:prstGeom prst="rect">
            <a:avLst/>
          </a:prstGeom>
          <a:noFill/>
        </p:spPr>
      </p:pic>
      <p:pic>
        <p:nvPicPr>
          <p:cNvPr id="1240" name="Google Shape;1240;p35"/>
          <p:cNvPicPr preferRelativeResize="0"/>
          <p:nvPr/>
        </p:nvPicPr>
        <p:blipFill rotWithShape="1">
          <a:blip r:embed="rId5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/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/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" name="Google Shape;1247;p35"/>
          <p:cNvGrpSpPr/>
          <p:nvPr/>
        </p:nvGrpSpPr>
        <p:grpSpPr>
          <a:xfrm>
            <a:off x="4400275" y="699350"/>
            <a:ext cx="76825" cy="76800"/>
            <a:chOff x="3104875" y="1099400"/>
            <a:chExt cx="76825" cy="76800"/>
          </a:xfrm>
        </p:grpSpPr>
        <p:sp>
          <p:nvSpPr>
            <p:cNvPr id="1248" name="Google Shape;1248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5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1" name="Google Shape;1251;p35"/>
          <p:cNvSpPr txBox="1">
            <a:spLocks noGrp="1"/>
          </p:cNvSpPr>
          <p:nvPr>
            <p:ph type="ctrTitle"/>
          </p:nvPr>
        </p:nvSpPr>
        <p:spPr>
          <a:xfrm>
            <a:off x="484624" y="1622387"/>
            <a:ext cx="5982543" cy="1291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Montserrat Black"/>
                <a:ea typeface="Montserrat Black"/>
                <a:cs typeface="Montserrat Black"/>
                <a:sym typeface="Montserrat Black"/>
              </a:rPr>
              <a:t>HISENSE</a:t>
            </a:r>
            <a:endParaRPr sz="4400" dirty="0">
              <a:solidFill>
                <a:schemeClr val="dk2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latin typeface="Montserrat"/>
                <a:ea typeface="Montserrat"/>
                <a:cs typeface="Montserrat"/>
                <a:sym typeface="Montserrat"/>
              </a:rPr>
              <a:t>An AI Interview System</a:t>
            </a:r>
            <a:endParaRPr sz="2000" dirty="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>
          <a:extLst>
            <a:ext uri="{FF2B5EF4-FFF2-40B4-BE49-F238E27FC236}">
              <a16:creationId xmlns:a16="http://schemas.microsoft.com/office/drawing/2014/main" id="{7E0B3720-07C2-9DE9-5E91-60279680D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1" name="Google Shape;1641;p48">
            <a:extLst>
              <a:ext uri="{FF2B5EF4-FFF2-40B4-BE49-F238E27FC236}">
                <a16:creationId xmlns:a16="http://schemas.microsoft.com/office/drawing/2014/main" id="{6914727B-D33C-160C-74FC-FD600E727C09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6403987" y="190812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2" name="Google Shape;1642;p48">
            <a:extLst>
              <a:ext uri="{FF2B5EF4-FFF2-40B4-BE49-F238E27FC236}">
                <a16:creationId xmlns:a16="http://schemas.microsoft.com/office/drawing/2014/main" id="{E7562764-6AB2-3384-07E2-E3F32372034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1600" y="674597"/>
            <a:ext cx="6366600" cy="11011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Tech Stack</a:t>
            </a:r>
            <a:endParaRPr dirty="0"/>
          </a:p>
        </p:txBody>
      </p:sp>
      <p:sp>
        <p:nvSpPr>
          <p:cNvPr id="1643" name="Google Shape;1643;p48">
            <a:extLst>
              <a:ext uri="{FF2B5EF4-FFF2-40B4-BE49-F238E27FC236}">
                <a16:creationId xmlns:a16="http://schemas.microsoft.com/office/drawing/2014/main" id="{BB7AF163-F58A-C15D-9DAF-FFCB0DD58B9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1398" y="1919039"/>
            <a:ext cx="4820695" cy="23032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Frontend (User Interface): react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Backend (Server &amp; Logic): node.js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Database: MongoDB (to store resumes, results, job posts, candidate data)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AI components: Gemini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</p:txBody>
      </p:sp>
      <p:grpSp>
        <p:nvGrpSpPr>
          <p:cNvPr id="1645" name="Google Shape;1645;p48">
            <a:extLst>
              <a:ext uri="{FF2B5EF4-FFF2-40B4-BE49-F238E27FC236}">
                <a16:creationId xmlns:a16="http://schemas.microsoft.com/office/drawing/2014/main" id="{6C84B664-04D4-51DB-B303-7A7A897E7FE8}"/>
              </a:ext>
            </a:extLst>
          </p:cNvPr>
          <p:cNvGrpSpPr/>
          <p:nvPr/>
        </p:nvGrpSpPr>
        <p:grpSpPr>
          <a:xfrm>
            <a:off x="852100" y="1035375"/>
            <a:ext cx="76825" cy="76800"/>
            <a:chOff x="3104875" y="1099400"/>
            <a:chExt cx="76825" cy="76800"/>
          </a:xfrm>
        </p:grpSpPr>
        <p:sp>
          <p:nvSpPr>
            <p:cNvPr id="1646" name="Google Shape;1646;p48">
              <a:extLst>
                <a:ext uri="{FF2B5EF4-FFF2-40B4-BE49-F238E27FC236}">
                  <a16:creationId xmlns:a16="http://schemas.microsoft.com/office/drawing/2014/main" id="{77EB4F64-0AA0-52F7-1EDC-75E795DBBD7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8">
              <a:extLst>
                <a:ext uri="{FF2B5EF4-FFF2-40B4-BE49-F238E27FC236}">
                  <a16:creationId xmlns:a16="http://schemas.microsoft.com/office/drawing/2014/main" id="{817B9F7A-F465-37A0-0048-72B8979F6E2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48">
            <a:extLst>
              <a:ext uri="{FF2B5EF4-FFF2-40B4-BE49-F238E27FC236}">
                <a16:creationId xmlns:a16="http://schemas.microsoft.com/office/drawing/2014/main" id="{3F58BD72-800D-DCE1-6516-BCEFEE14A0B3}"/>
              </a:ext>
            </a:extLst>
          </p:cNvPr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649" name="Google Shape;1649;p48">
              <a:extLst>
                <a:ext uri="{FF2B5EF4-FFF2-40B4-BE49-F238E27FC236}">
                  <a16:creationId xmlns:a16="http://schemas.microsoft.com/office/drawing/2014/main" id="{84F637AD-E38B-5819-3073-97ED80B00DD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8">
              <a:extLst>
                <a:ext uri="{FF2B5EF4-FFF2-40B4-BE49-F238E27FC236}">
                  <a16:creationId xmlns:a16="http://schemas.microsoft.com/office/drawing/2014/main" id="{C2A6D972-66B3-D02E-9315-B69D0012629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" name="Google Shape;1651;p48">
            <a:extLst>
              <a:ext uri="{FF2B5EF4-FFF2-40B4-BE49-F238E27FC236}">
                <a16:creationId xmlns:a16="http://schemas.microsoft.com/office/drawing/2014/main" id="{5F7AE7A3-0EF7-AE58-6883-06F3AA957BE4}"/>
              </a:ext>
            </a:extLst>
          </p:cNvPr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652" name="Google Shape;1652;p48">
              <a:extLst>
                <a:ext uri="{FF2B5EF4-FFF2-40B4-BE49-F238E27FC236}">
                  <a16:creationId xmlns:a16="http://schemas.microsoft.com/office/drawing/2014/main" id="{920F2A87-105E-8CE1-6EE4-3CBEF22D671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8">
              <a:extLst>
                <a:ext uri="{FF2B5EF4-FFF2-40B4-BE49-F238E27FC236}">
                  <a16:creationId xmlns:a16="http://schemas.microsoft.com/office/drawing/2014/main" id="{4BC95553-32C7-3082-2CD7-B0B7EBCA243B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5" name="Google Shape;1655;p48">
            <a:extLst>
              <a:ext uri="{FF2B5EF4-FFF2-40B4-BE49-F238E27FC236}">
                <a16:creationId xmlns:a16="http://schemas.microsoft.com/office/drawing/2014/main" id="{36D60748-2124-66CE-B36D-05549A1B2EA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3367284" y="4424580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540645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>
          <a:extLst>
            <a:ext uri="{FF2B5EF4-FFF2-40B4-BE49-F238E27FC236}">
              <a16:creationId xmlns:a16="http://schemas.microsoft.com/office/drawing/2014/main" id="{AC1901EA-7C28-1D6A-423C-CCBD5449A7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>
            <a:extLst>
              <a:ext uri="{FF2B5EF4-FFF2-40B4-BE49-F238E27FC236}">
                <a16:creationId xmlns:a16="http://schemas.microsoft.com/office/drawing/2014/main" id="{B1D387CC-54A9-3D6F-5A61-67245ED7DBD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Agenda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1262" name="Google Shape;1262;p36">
            <a:extLst>
              <a:ext uri="{FF2B5EF4-FFF2-40B4-BE49-F238E27FC236}">
                <a16:creationId xmlns:a16="http://schemas.microsoft.com/office/drawing/2014/main" id="{DC2A6A19-3DDC-03C6-5C87-72973B768B74}"/>
              </a:ext>
            </a:extLst>
          </p:cNvPr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63" name="Google Shape;1263;p36">
              <a:extLst>
                <a:ext uri="{FF2B5EF4-FFF2-40B4-BE49-F238E27FC236}">
                  <a16:creationId xmlns:a16="http://schemas.microsoft.com/office/drawing/2014/main" id="{A1A3A350-C686-133A-58DA-F01A7915D6F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6">
              <a:extLst>
                <a:ext uri="{FF2B5EF4-FFF2-40B4-BE49-F238E27FC236}">
                  <a16:creationId xmlns:a16="http://schemas.microsoft.com/office/drawing/2014/main" id="{C1CCCF7F-60BE-89CD-E65D-2D2A666333E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36">
            <a:extLst>
              <a:ext uri="{FF2B5EF4-FFF2-40B4-BE49-F238E27FC236}">
                <a16:creationId xmlns:a16="http://schemas.microsoft.com/office/drawing/2014/main" id="{171C4624-1261-1C6B-9003-5A905BE0F2F6}"/>
              </a:ext>
            </a:extLst>
          </p:cNvPr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9" name="Google Shape;1269;p36">
              <a:extLst>
                <a:ext uri="{FF2B5EF4-FFF2-40B4-BE49-F238E27FC236}">
                  <a16:creationId xmlns:a16="http://schemas.microsoft.com/office/drawing/2014/main" id="{76F454B8-4F58-F23F-0A22-0DDE0385B8C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6">
              <a:extLst>
                <a:ext uri="{FF2B5EF4-FFF2-40B4-BE49-F238E27FC236}">
                  <a16:creationId xmlns:a16="http://schemas.microsoft.com/office/drawing/2014/main" id="{A7F347D2-F84D-50B0-531C-29E48A640A3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1" name="Google Shape;1271;p36">
            <a:extLst>
              <a:ext uri="{FF2B5EF4-FFF2-40B4-BE49-F238E27FC236}">
                <a16:creationId xmlns:a16="http://schemas.microsoft.com/office/drawing/2014/main" id="{2048E099-71A4-1CD4-9251-880F0B41AF9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55FEFCA-F77C-822C-0306-4541C50F9874}"/>
              </a:ext>
            </a:extLst>
          </p:cNvPr>
          <p:cNvSpPr txBox="1">
            <a:spLocks/>
          </p:cNvSpPr>
          <p:nvPr/>
        </p:nvSpPr>
        <p:spPr>
          <a:xfrm>
            <a:off x="772222" y="1891253"/>
            <a:ext cx="46463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>
                <a:solidFill>
                  <a:schemeClr val="tx1"/>
                </a:solidFill>
                <a:latin typeface="Montserrat Black" panose="00000A00000000000000" pitchFamily="2" charset="0"/>
              </a:rPr>
              <a:t>01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9CC79D77-9668-8F48-D022-B23DC588ACC0}"/>
              </a:ext>
            </a:extLst>
          </p:cNvPr>
          <p:cNvSpPr txBox="1">
            <a:spLocks/>
          </p:cNvSpPr>
          <p:nvPr/>
        </p:nvSpPr>
        <p:spPr>
          <a:xfrm>
            <a:off x="1268782" y="1891253"/>
            <a:ext cx="3006140" cy="3881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</a:rPr>
              <a:t>Introduction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588E1C17-FC13-C124-A207-8D26D24A70D1}"/>
              </a:ext>
            </a:extLst>
          </p:cNvPr>
          <p:cNvSpPr txBox="1">
            <a:spLocks/>
          </p:cNvSpPr>
          <p:nvPr/>
        </p:nvSpPr>
        <p:spPr>
          <a:xfrm>
            <a:off x="722670" y="2527336"/>
            <a:ext cx="54386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02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B5CA8654-B144-E3D3-E2C9-9C83792D032F}"/>
              </a:ext>
            </a:extLst>
          </p:cNvPr>
          <p:cNvSpPr txBox="1">
            <a:spLocks/>
          </p:cNvSpPr>
          <p:nvPr/>
        </p:nvSpPr>
        <p:spPr>
          <a:xfrm>
            <a:off x="1266531" y="2496485"/>
            <a:ext cx="3092982" cy="44985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Problem of Statement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FD57F77D-AB4B-A763-3DED-4D40CF7DA81A}"/>
              </a:ext>
            </a:extLst>
          </p:cNvPr>
          <p:cNvSpPr txBox="1">
            <a:spLocks/>
          </p:cNvSpPr>
          <p:nvPr/>
        </p:nvSpPr>
        <p:spPr>
          <a:xfrm>
            <a:off x="656304" y="3145329"/>
            <a:ext cx="5438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03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D828E58-5A8B-2991-AA0B-D1FCFAD05E1A}"/>
              </a:ext>
            </a:extLst>
          </p:cNvPr>
          <p:cNvSpPr txBox="1">
            <a:spLocks/>
          </p:cNvSpPr>
          <p:nvPr/>
        </p:nvSpPr>
        <p:spPr>
          <a:xfrm>
            <a:off x="1200165" y="3103953"/>
            <a:ext cx="3006140" cy="45827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 Featured Solution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205B42A5-3FC5-CB77-1767-28C5CB43C2E5}"/>
              </a:ext>
            </a:extLst>
          </p:cNvPr>
          <p:cNvSpPr txBox="1">
            <a:spLocks/>
          </p:cNvSpPr>
          <p:nvPr/>
        </p:nvSpPr>
        <p:spPr>
          <a:xfrm>
            <a:off x="4727178" y="1881865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04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00EA7250-E9B1-564A-D48D-706195D4E9DE}"/>
              </a:ext>
            </a:extLst>
          </p:cNvPr>
          <p:cNvSpPr txBox="1">
            <a:spLocks/>
          </p:cNvSpPr>
          <p:nvPr/>
        </p:nvSpPr>
        <p:spPr>
          <a:xfrm>
            <a:off x="5369514" y="1868847"/>
            <a:ext cx="3006140" cy="29823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Tech Stack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69E574CD-3FD0-5EC6-37A2-6B31A5ED39C8}"/>
              </a:ext>
            </a:extLst>
          </p:cNvPr>
          <p:cNvSpPr txBox="1">
            <a:spLocks/>
          </p:cNvSpPr>
          <p:nvPr/>
        </p:nvSpPr>
        <p:spPr>
          <a:xfrm>
            <a:off x="4727178" y="2510820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05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657F7DE4-5F54-7A40-CE8B-C688E9D817D0}"/>
              </a:ext>
            </a:extLst>
          </p:cNvPr>
          <p:cNvSpPr txBox="1">
            <a:spLocks/>
          </p:cNvSpPr>
          <p:nvPr/>
        </p:nvSpPr>
        <p:spPr>
          <a:xfrm>
            <a:off x="5369514" y="3079369"/>
            <a:ext cx="3006140" cy="29823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>
                <a:latin typeface="Montserrat Black" panose="00000A00000000000000" pitchFamily="2" charset="0"/>
                <a:ea typeface="Segoe UI Black"/>
              </a:rPr>
              <a:t>Demo</a:t>
            </a:r>
            <a:endParaRPr lang="en-US" dirty="0">
              <a:latin typeface="Montserrat Black" panose="00000A00000000000000" pitchFamily="2" charset="0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E5228BAE-7C98-1FC9-6466-86F48713113C}"/>
              </a:ext>
            </a:extLst>
          </p:cNvPr>
          <p:cNvSpPr txBox="1">
            <a:spLocks/>
          </p:cNvSpPr>
          <p:nvPr/>
        </p:nvSpPr>
        <p:spPr>
          <a:xfrm>
            <a:off x="4727178" y="3074849"/>
            <a:ext cx="554947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06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BC5A54D9-368A-169E-4B30-308331A5E827}"/>
              </a:ext>
            </a:extLst>
          </p:cNvPr>
          <p:cNvSpPr txBox="1">
            <a:spLocks/>
          </p:cNvSpPr>
          <p:nvPr/>
        </p:nvSpPr>
        <p:spPr>
          <a:xfrm>
            <a:off x="5369514" y="2496485"/>
            <a:ext cx="2507955" cy="4498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System Workflow</a:t>
            </a:r>
          </a:p>
          <a:p>
            <a:endParaRPr lang="en-US" altLang="zh-CN" sz="1800" noProof="1">
              <a:latin typeface="Montserrat Black" panose="00000A00000000000000" pitchFamily="2" charset="0"/>
              <a:ea typeface="Segoe UI Black"/>
            </a:endParaRPr>
          </a:p>
        </p:txBody>
      </p:sp>
    </p:spTree>
    <p:extLst>
      <p:ext uri="{BB962C8B-B14F-4D97-AF65-F5344CB8AC3E}">
        <p14:creationId xmlns:p14="http://schemas.microsoft.com/office/powerpoint/2010/main" val="29925944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4">
          <a:extLst>
            <a:ext uri="{FF2B5EF4-FFF2-40B4-BE49-F238E27FC236}">
              <a16:creationId xmlns:a16="http://schemas.microsoft.com/office/drawing/2014/main" id="{B2F83925-DCD3-526C-99AC-8DA660550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858B2DA-85F6-9D80-47C4-8EC05C63F5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System Workflow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220D439F-95D3-16EF-6EA8-3E17F530B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531" y="1560982"/>
            <a:ext cx="7029450" cy="3043018"/>
          </a:xfrm>
          <a:prstGeom prst="rect">
            <a:avLst/>
          </a:prstGeom>
        </p:spPr>
      </p:pic>
      <p:grpSp>
        <p:nvGrpSpPr>
          <p:cNvPr id="2" name="Google Shape;1241;p35">
            <a:extLst>
              <a:ext uri="{FF2B5EF4-FFF2-40B4-BE49-F238E27FC236}">
                <a16:creationId xmlns:a16="http://schemas.microsoft.com/office/drawing/2014/main" id="{641786AE-FDD3-8988-B456-DF8A2A924373}"/>
              </a:ext>
            </a:extLst>
          </p:cNvPr>
          <p:cNvGrpSpPr/>
          <p:nvPr/>
        </p:nvGrpSpPr>
        <p:grpSpPr>
          <a:xfrm>
            <a:off x="7410800" y="539500"/>
            <a:ext cx="76825" cy="76800"/>
            <a:chOff x="3104875" y="1099400"/>
            <a:chExt cx="76825" cy="76800"/>
          </a:xfrm>
        </p:grpSpPr>
        <p:sp>
          <p:nvSpPr>
            <p:cNvPr id="4" name="Google Shape;1242;p35">
              <a:extLst>
                <a:ext uri="{FF2B5EF4-FFF2-40B4-BE49-F238E27FC236}">
                  <a16:creationId xmlns:a16="http://schemas.microsoft.com/office/drawing/2014/main" id="{7191A60D-3825-F8E1-CFF3-547380671C3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243;p35">
              <a:extLst>
                <a:ext uri="{FF2B5EF4-FFF2-40B4-BE49-F238E27FC236}">
                  <a16:creationId xmlns:a16="http://schemas.microsoft.com/office/drawing/2014/main" id="{8CABC985-3C38-1EE4-E1E0-2865D3FCEFE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" name="Google Shape;1244;p35">
            <a:extLst>
              <a:ext uri="{FF2B5EF4-FFF2-40B4-BE49-F238E27FC236}">
                <a16:creationId xmlns:a16="http://schemas.microsoft.com/office/drawing/2014/main" id="{C7BE41A7-06B1-417F-35D2-E5D0270A4014}"/>
              </a:ext>
            </a:extLst>
          </p:cNvPr>
          <p:cNvGrpSpPr/>
          <p:nvPr/>
        </p:nvGrpSpPr>
        <p:grpSpPr>
          <a:xfrm>
            <a:off x="937391" y="4106177"/>
            <a:ext cx="76825" cy="76800"/>
            <a:chOff x="3104875" y="1099400"/>
            <a:chExt cx="76825" cy="76800"/>
          </a:xfrm>
        </p:grpSpPr>
        <p:sp>
          <p:nvSpPr>
            <p:cNvPr id="7" name="Google Shape;1245;p35">
              <a:extLst>
                <a:ext uri="{FF2B5EF4-FFF2-40B4-BE49-F238E27FC236}">
                  <a16:creationId xmlns:a16="http://schemas.microsoft.com/office/drawing/2014/main" id="{232EA216-66D4-EA7E-1457-63BF1F1A7551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246;p35">
              <a:extLst>
                <a:ext uri="{FF2B5EF4-FFF2-40B4-BE49-F238E27FC236}">
                  <a16:creationId xmlns:a16="http://schemas.microsoft.com/office/drawing/2014/main" id="{E6C70B7F-9F69-7056-6AC2-86822B7638C4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462307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>
          <a:extLst>
            <a:ext uri="{FF2B5EF4-FFF2-40B4-BE49-F238E27FC236}">
              <a16:creationId xmlns:a16="http://schemas.microsoft.com/office/drawing/2014/main" id="{F636AC78-DFF6-448E-08F0-DBED72C9D4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>
            <a:extLst>
              <a:ext uri="{FF2B5EF4-FFF2-40B4-BE49-F238E27FC236}">
                <a16:creationId xmlns:a16="http://schemas.microsoft.com/office/drawing/2014/main" id="{985809DA-C445-F560-1DEF-A1F4CA5FC0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Agenda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1262" name="Google Shape;1262;p36">
            <a:extLst>
              <a:ext uri="{FF2B5EF4-FFF2-40B4-BE49-F238E27FC236}">
                <a16:creationId xmlns:a16="http://schemas.microsoft.com/office/drawing/2014/main" id="{B66A922F-E1FF-AE7A-6B1E-7E949D7EDF0D}"/>
              </a:ext>
            </a:extLst>
          </p:cNvPr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63" name="Google Shape;1263;p36">
              <a:extLst>
                <a:ext uri="{FF2B5EF4-FFF2-40B4-BE49-F238E27FC236}">
                  <a16:creationId xmlns:a16="http://schemas.microsoft.com/office/drawing/2014/main" id="{6CC323D6-7AE6-8C9E-A814-1645A00641F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6">
              <a:extLst>
                <a:ext uri="{FF2B5EF4-FFF2-40B4-BE49-F238E27FC236}">
                  <a16:creationId xmlns:a16="http://schemas.microsoft.com/office/drawing/2014/main" id="{3014D04D-AE3C-E1A0-197E-B1B397D7B70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36">
            <a:extLst>
              <a:ext uri="{FF2B5EF4-FFF2-40B4-BE49-F238E27FC236}">
                <a16:creationId xmlns:a16="http://schemas.microsoft.com/office/drawing/2014/main" id="{7202240C-5E74-AB75-E01A-1E35765F54A8}"/>
              </a:ext>
            </a:extLst>
          </p:cNvPr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9" name="Google Shape;1269;p36">
              <a:extLst>
                <a:ext uri="{FF2B5EF4-FFF2-40B4-BE49-F238E27FC236}">
                  <a16:creationId xmlns:a16="http://schemas.microsoft.com/office/drawing/2014/main" id="{5EC4E5EE-33E7-1DD2-C16F-BF8528ADBB7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6">
              <a:extLst>
                <a:ext uri="{FF2B5EF4-FFF2-40B4-BE49-F238E27FC236}">
                  <a16:creationId xmlns:a16="http://schemas.microsoft.com/office/drawing/2014/main" id="{CE72FA32-FE0E-6610-1970-0DF76AD092A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1" name="Google Shape;1271;p36">
            <a:extLst>
              <a:ext uri="{FF2B5EF4-FFF2-40B4-BE49-F238E27FC236}">
                <a16:creationId xmlns:a16="http://schemas.microsoft.com/office/drawing/2014/main" id="{34174209-C7D0-FDAE-2E7A-5F75D1A09EE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B2492DC-6916-9435-8389-C14BC83F41F8}"/>
              </a:ext>
            </a:extLst>
          </p:cNvPr>
          <p:cNvSpPr txBox="1">
            <a:spLocks/>
          </p:cNvSpPr>
          <p:nvPr/>
        </p:nvSpPr>
        <p:spPr>
          <a:xfrm>
            <a:off x="772222" y="1891253"/>
            <a:ext cx="46463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>
                <a:solidFill>
                  <a:schemeClr val="tx1"/>
                </a:solidFill>
                <a:latin typeface="Montserrat Black" panose="00000A00000000000000" pitchFamily="2" charset="0"/>
              </a:rPr>
              <a:t>01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08D06D4-EB4E-AE9B-0DFC-8EA4A0181A54}"/>
              </a:ext>
            </a:extLst>
          </p:cNvPr>
          <p:cNvSpPr txBox="1">
            <a:spLocks/>
          </p:cNvSpPr>
          <p:nvPr/>
        </p:nvSpPr>
        <p:spPr>
          <a:xfrm>
            <a:off x="1268782" y="1891253"/>
            <a:ext cx="3006140" cy="3881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</a:rPr>
              <a:t>Introduction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0034652D-D72F-74E0-6785-C9301C2042B1}"/>
              </a:ext>
            </a:extLst>
          </p:cNvPr>
          <p:cNvSpPr txBox="1">
            <a:spLocks/>
          </p:cNvSpPr>
          <p:nvPr/>
        </p:nvSpPr>
        <p:spPr>
          <a:xfrm>
            <a:off x="722670" y="2527336"/>
            <a:ext cx="54386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02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3B52AF84-0631-377C-89B4-74326C3A716F}"/>
              </a:ext>
            </a:extLst>
          </p:cNvPr>
          <p:cNvSpPr txBox="1">
            <a:spLocks/>
          </p:cNvSpPr>
          <p:nvPr/>
        </p:nvSpPr>
        <p:spPr>
          <a:xfrm>
            <a:off x="1266531" y="2496485"/>
            <a:ext cx="3092982" cy="44985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Problem of Statement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CA93FA67-7A3D-E6EC-421E-64AD45D4965B}"/>
              </a:ext>
            </a:extLst>
          </p:cNvPr>
          <p:cNvSpPr txBox="1">
            <a:spLocks/>
          </p:cNvSpPr>
          <p:nvPr/>
        </p:nvSpPr>
        <p:spPr>
          <a:xfrm>
            <a:off x="656304" y="3145329"/>
            <a:ext cx="5438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03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8F0139B-4C3B-B671-7180-59BE67EE979B}"/>
              </a:ext>
            </a:extLst>
          </p:cNvPr>
          <p:cNvSpPr txBox="1">
            <a:spLocks/>
          </p:cNvSpPr>
          <p:nvPr/>
        </p:nvSpPr>
        <p:spPr>
          <a:xfrm>
            <a:off x="1200165" y="3103953"/>
            <a:ext cx="3006140" cy="45827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 Featured Solution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9E7E74E6-C973-96C9-B468-F61156182EEA}"/>
              </a:ext>
            </a:extLst>
          </p:cNvPr>
          <p:cNvSpPr txBox="1">
            <a:spLocks/>
          </p:cNvSpPr>
          <p:nvPr/>
        </p:nvSpPr>
        <p:spPr>
          <a:xfrm>
            <a:off x="4727178" y="1881865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04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6803E5BA-A3B2-B109-4B73-576AA4BCD36F}"/>
              </a:ext>
            </a:extLst>
          </p:cNvPr>
          <p:cNvSpPr txBox="1">
            <a:spLocks/>
          </p:cNvSpPr>
          <p:nvPr/>
        </p:nvSpPr>
        <p:spPr>
          <a:xfrm>
            <a:off x="5369514" y="1868847"/>
            <a:ext cx="3006140" cy="29823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Tech Stack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89FAB04-A7FC-4029-FF1E-1DFA096EA6D3}"/>
              </a:ext>
            </a:extLst>
          </p:cNvPr>
          <p:cNvSpPr txBox="1">
            <a:spLocks/>
          </p:cNvSpPr>
          <p:nvPr/>
        </p:nvSpPr>
        <p:spPr>
          <a:xfrm>
            <a:off x="4727178" y="2510820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05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3E36B12B-E07F-73D9-CFAE-D88CC70AE78E}"/>
              </a:ext>
            </a:extLst>
          </p:cNvPr>
          <p:cNvSpPr txBox="1">
            <a:spLocks/>
          </p:cNvSpPr>
          <p:nvPr/>
        </p:nvSpPr>
        <p:spPr>
          <a:xfrm>
            <a:off x="5369514" y="3079369"/>
            <a:ext cx="3006140" cy="29823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>
                <a:latin typeface="Montserrat Black" panose="00000A00000000000000" pitchFamily="2" charset="0"/>
                <a:ea typeface="Segoe UI Black"/>
              </a:rPr>
              <a:t>Demo</a:t>
            </a:r>
            <a:endParaRPr lang="en-US" dirty="0">
              <a:latin typeface="Montserrat Black" panose="00000A00000000000000" pitchFamily="2" charset="0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D3EB6D9-0D10-8B3F-7D5A-B35425FA206C}"/>
              </a:ext>
            </a:extLst>
          </p:cNvPr>
          <p:cNvSpPr txBox="1">
            <a:spLocks/>
          </p:cNvSpPr>
          <p:nvPr/>
        </p:nvSpPr>
        <p:spPr>
          <a:xfrm>
            <a:off x="4727178" y="3074849"/>
            <a:ext cx="554947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06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EE3B1A00-C798-C9B2-3045-90A77D5B2A76}"/>
              </a:ext>
            </a:extLst>
          </p:cNvPr>
          <p:cNvSpPr txBox="1">
            <a:spLocks/>
          </p:cNvSpPr>
          <p:nvPr/>
        </p:nvSpPr>
        <p:spPr>
          <a:xfrm>
            <a:off x="5369514" y="2496485"/>
            <a:ext cx="2507955" cy="4498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System Workflow</a:t>
            </a:r>
          </a:p>
          <a:p>
            <a:endParaRPr lang="en-US" altLang="zh-CN" sz="1800" noProof="1">
              <a:latin typeface="Montserrat Black" panose="00000A00000000000000" pitchFamily="2" charset="0"/>
              <a:ea typeface="Segoe UI Black"/>
            </a:endParaRPr>
          </a:p>
        </p:txBody>
      </p:sp>
    </p:spTree>
    <p:extLst>
      <p:ext uri="{BB962C8B-B14F-4D97-AF65-F5344CB8AC3E}">
        <p14:creationId xmlns:p14="http://schemas.microsoft.com/office/powerpoint/2010/main" val="42388211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>
          <a:extLst>
            <a:ext uri="{FF2B5EF4-FFF2-40B4-BE49-F238E27FC236}">
              <a16:creationId xmlns:a16="http://schemas.microsoft.com/office/drawing/2014/main" id="{9F35E7DB-DD5D-2C78-8579-C3501D909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0" name="Google Shape;1240;p35">
            <a:extLst>
              <a:ext uri="{FF2B5EF4-FFF2-40B4-BE49-F238E27FC236}">
                <a16:creationId xmlns:a16="http://schemas.microsoft.com/office/drawing/2014/main" id="{D3D73FAD-9A76-D996-84C9-FC6395A2206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>
            <a:extLst>
              <a:ext uri="{FF2B5EF4-FFF2-40B4-BE49-F238E27FC236}">
                <a16:creationId xmlns:a16="http://schemas.microsoft.com/office/drawing/2014/main" id="{B20AEAA1-226F-28A1-13A7-26313BB7BBA8}"/>
              </a:ext>
            </a:extLst>
          </p:cNvPr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>
              <a:extLst>
                <a:ext uri="{FF2B5EF4-FFF2-40B4-BE49-F238E27FC236}">
                  <a16:creationId xmlns:a16="http://schemas.microsoft.com/office/drawing/2014/main" id="{0E8DBC05-7B6C-C2E9-BA19-2E3D4A20D7D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>
              <a:extLst>
                <a:ext uri="{FF2B5EF4-FFF2-40B4-BE49-F238E27FC236}">
                  <a16:creationId xmlns:a16="http://schemas.microsoft.com/office/drawing/2014/main" id="{7BCBE294-86FB-6BDC-0251-7E1284CFD62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>
            <a:extLst>
              <a:ext uri="{FF2B5EF4-FFF2-40B4-BE49-F238E27FC236}">
                <a16:creationId xmlns:a16="http://schemas.microsoft.com/office/drawing/2014/main" id="{63B5CC66-6350-75A6-5C54-BB0BF54AB2B3}"/>
              </a:ext>
            </a:extLst>
          </p:cNvPr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>
              <a:extLst>
                <a:ext uri="{FF2B5EF4-FFF2-40B4-BE49-F238E27FC236}">
                  <a16:creationId xmlns:a16="http://schemas.microsoft.com/office/drawing/2014/main" id="{157F147F-BA3B-6233-6174-0FD6CDA82B83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>
              <a:extLst>
                <a:ext uri="{FF2B5EF4-FFF2-40B4-BE49-F238E27FC236}">
                  <a16:creationId xmlns:a16="http://schemas.microsoft.com/office/drawing/2014/main" id="{F335B29F-1FD4-914C-E00D-9941EAB323D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2281;p63">
            <a:extLst>
              <a:ext uri="{FF2B5EF4-FFF2-40B4-BE49-F238E27FC236}">
                <a16:creationId xmlns:a16="http://schemas.microsoft.com/office/drawing/2014/main" id="{2873AF80-67F0-E74E-69DA-0D8E79484F4B}"/>
              </a:ext>
            </a:extLst>
          </p:cNvPr>
          <p:cNvSpPr txBox="1">
            <a:spLocks/>
          </p:cNvSpPr>
          <p:nvPr/>
        </p:nvSpPr>
        <p:spPr>
          <a:xfrm>
            <a:off x="2628596" y="727358"/>
            <a:ext cx="2867679" cy="546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 sz="37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382250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8">
          <a:extLst>
            <a:ext uri="{FF2B5EF4-FFF2-40B4-BE49-F238E27FC236}">
              <a16:creationId xmlns:a16="http://schemas.microsoft.com/office/drawing/2014/main" id="{1230739E-17C4-CE21-5C0A-53DEF1DBDF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0" name="Google Shape;1240;p35">
            <a:extLst>
              <a:ext uri="{FF2B5EF4-FFF2-40B4-BE49-F238E27FC236}">
                <a16:creationId xmlns:a16="http://schemas.microsoft.com/office/drawing/2014/main" id="{449BDF3E-7D98-D291-1A2D-A0CD64170E4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085">
            <a:off x="7029503" y="3396240"/>
            <a:ext cx="1187445" cy="1121928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1" name="Google Shape;1241;p35">
            <a:extLst>
              <a:ext uri="{FF2B5EF4-FFF2-40B4-BE49-F238E27FC236}">
                <a16:creationId xmlns:a16="http://schemas.microsoft.com/office/drawing/2014/main" id="{8CDA2FC1-710B-8542-B357-E3E3E4CDE2FA}"/>
              </a:ext>
            </a:extLst>
          </p:cNvPr>
          <p:cNvGrpSpPr/>
          <p:nvPr/>
        </p:nvGrpSpPr>
        <p:grpSpPr>
          <a:xfrm>
            <a:off x="7905475" y="1913575"/>
            <a:ext cx="76825" cy="76800"/>
            <a:chOff x="3104875" y="1099400"/>
            <a:chExt cx="76825" cy="76800"/>
          </a:xfrm>
        </p:grpSpPr>
        <p:sp>
          <p:nvSpPr>
            <p:cNvPr id="1242" name="Google Shape;1242;p35">
              <a:extLst>
                <a:ext uri="{FF2B5EF4-FFF2-40B4-BE49-F238E27FC236}">
                  <a16:creationId xmlns:a16="http://schemas.microsoft.com/office/drawing/2014/main" id="{A3825ED6-0C98-64EF-04D6-55EE2D90577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5">
              <a:extLst>
                <a:ext uri="{FF2B5EF4-FFF2-40B4-BE49-F238E27FC236}">
                  <a16:creationId xmlns:a16="http://schemas.microsoft.com/office/drawing/2014/main" id="{6A533E29-9946-29A7-D6D7-A5A86BC7498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" name="Google Shape;1244;p35">
            <a:extLst>
              <a:ext uri="{FF2B5EF4-FFF2-40B4-BE49-F238E27FC236}">
                <a16:creationId xmlns:a16="http://schemas.microsoft.com/office/drawing/2014/main" id="{1610974D-A62C-B7FC-9DBD-1EE9C439C6D6}"/>
              </a:ext>
            </a:extLst>
          </p:cNvPr>
          <p:cNvGrpSpPr/>
          <p:nvPr/>
        </p:nvGrpSpPr>
        <p:grpSpPr>
          <a:xfrm>
            <a:off x="5419450" y="3918800"/>
            <a:ext cx="76825" cy="76800"/>
            <a:chOff x="3104875" y="1099400"/>
            <a:chExt cx="76825" cy="76800"/>
          </a:xfrm>
        </p:grpSpPr>
        <p:sp>
          <p:nvSpPr>
            <p:cNvPr id="1245" name="Google Shape;1245;p35">
              <a:extLst>
                <a:ext uri="{FF2B5EF4-FFF2-40B4-BE49-F238E27FC236}">
                  <a16:creationId xmlns:a16="http://schemas.microsoft.com/office/drawing/2014/main" id="{9C1969BE-1D27-5015-99F9-197915418BC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5">
              <a:extLst>
                <a:ext uri="{FF2B5EF4-FFF2-40B4-BE49-F238E27FC236}">
                  <a16:creationId xmlns:a16="http://schemas.microsoft.com/office/drawing/2014/main" id="{9888C79E-E09E-F4C7-AE08-2EA42F0FF1A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Google Shape;2281;p63">
            <a:extLst>
              <a:ext uri="{FF2B5EF4-FFF2-40B4-BE49-F238E27FC236}">
                <a16:creationId xmlns:a16="http://schemas.microsoft.com/office/drawing/2014/main" id="{500E4F59-D088-654B-FF99-1C7B7D85123D}"/>
              </a:ext>
            </a:extLst>
          </p:cNvPr>
          <p:cNvSpPr txBox="1">
            <a:spLocks/>
          </p:cNvSpPr>
          <p:nvPr/>
        </p:nvSpPr>
        <p:spPr>
          <a:xfrm>
            <a:off x="774290" y="1798065"/>
            <a:ext cx="6570746" cy="10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Montserrat Black"/>
              <a:buNone/>
              <a:defRPr sz="9600" b="0" i="0" u="none" strike="noStrike" cap="none">
                <a:solidFill>
                  <a:schemeClr val="dk1"/>
                </a:solidFill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Bebas Neue"/>
              <a:buNone/>
              <a:defRPr sz="5200" b="0" i="0" u="none" strike="noStrike" cap="none">
                <a:solidFill>
                  <a:srgbClr val="191919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algn="ctr"/>
            <a:r>
              <a:rPr lang="en-US"/>
              <a:t>THANKS!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5451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6" name="Google Shape;1526;p44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Members</a:t>
            </a:r>
            <a:endParaRPr dirty="0"/>
          </a:p>
        </p:txBody>
      </p:sp>
      <p:sp>
        <p:nvSpPr>
          <p:cNvPr id="1527" name="Google Shape;1527;p44"/>
          <p:cNvSpPr txBox="1">
            <a:spLocks noGrp="1"/>
          </p:cNvSpPr>
          <p:nvPr>
            <p:ph type="subTitle" idx="7"/>
          </p:nvPr>
        </p:nvSpPr>
        <p:spPr>
          <a:xfrm>
            <a:off x="4793680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Bishwash Singh</a:t>
            </a:r>
            <a:endParaRPr dirty="0"/>
          </a:p>
        </p:txBody>
      </p:sp>
      <p:sp>
        <p:nvSpPr>
          <p:cNvPr id="1528" name="Google Shape;1528;p44"/>
          <p:cNvSpPr txBox="1">
            <a:spLocks noGrp="1"/>
          </p:cNvSpPr>
          <p:nvPr>
            <p:ph type="subTitle" idx="6"/>
          </p:nvPr>
        </p:nvSpPr>
        <p:spPr>
          <a:xfrm>
            <a:off x="1755325" y="31809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Bimala Adhikari</a:t>
            </a:r>
            <a:endParaRPr dirty="0"/>
          </a:p>
        </p:txBody>
      </p:sp>
      <p:sp>
        <p:nvSpPr>
          <p:cNvPr id="1529" name="Google Shape;1529;p44"/>
          <p:cNvSpPr txBox="1">
            <a:spLocks noGrp="1"/>
          </p:cNvSpPr>
          <p:nvPr>
            <p:ph type="subTitle" idx="5"/>
          </p:nvPr>
        </p:nvSpPr>
        <p:spPr>
          <a:xfrm>
            <a:off x="1755325" y="1747575"/>
            <a:ext cx="25950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Manoj Neupane</a:t>
            </a:r>
            <a:endParaRPr dirty="0"/>
          </a:p>
        </p:txBody>
      </p:sp>
      <p:sp>
        <p:nvSpPr>
          <p:cNvPr id="1530" name="Google Shape;1530;p44"/>
          <p:cNvSpPr txBox="1">
            <a:spLocks noGrp="1"/>
          </p:cNvSpPr>
          <p:nvPr>
            <p:ph type="subTitle" idx="1"/>
          </p:nvPr>
        </p:nvSpPr>
        <p:spPr>
          <a:xfrm>
            <a:off x="1755325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Backend Developer</a:t>
            </a:r>
            <a:endParaRPr dirty="0"/>
          </a:p>
        </p:txBody>
      </p:sp>
      <p:sp>
        <p:nvSpPr>
          <p:cNvPr id="1531" name="Google Shape;1531;p44"/>
          <p:cNvSpPr txBox="1">
            <a:spLocks noGrp="1"/>
          </p:cNvSpPr>
          <p:nvPr>
            <p:ph type="subTitle" idx="2"/>
          </p:nvPr>
        </p:nvSpPr>
        <p:spPr>
          <a:xfrm>
            <a:off x="4793684" y="22047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 Developer</a:t>
            </a:r>
            <a:endParaRPr dirty="0"/>
          </a:p>
        </p:txBody>
      </p:sp>
      <p:sp>
        <p:nvSpPr>
          <p:cNvPr id="1532" name="Google Shape;1532;p44"/>
          <p:cNvSpPr txBox="1">
            <a:spLocks noGrp="1"/>
          </p:cNvSpPr>
          <p:nvPr>
            <p:ph type="subTitle" idx="3"/>
          </p:nvPr>
        </p:nvSpPr>
        <p:spPr>
          <a:xfrm>
            <a:off x="1755325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UI/UX Designer</a:t>
            </a:r>
            <a:endParaRPr dirty="0"/>
          </a:p>
        </p:txBody>
      </p:sp>
      <p:sp>
        <p:nvSpPr>
          <p:cNvPr id="1533" name="Google Shape;1533;p44"/>
          <p:cNvSpPr txBox="1">
            <a:spLocks noGrp="1"/>
          </p:cNvSpPr>
          <p:nvPr>
            <p:ph type="subTitle" idx="4"/>
          </p:nvPr>
        </p:nvSpPr>
        <p:spPr>
          <a:xfrm>
            <a:off x="4793684" y="3638175"/>
            <a:ext cx="2595000" cy="48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/>
              <a:t>UI/UX Designer</a:t>
            </a:r>
          </a:p>
        </p:txBody>
      </p:sp>
      <p:sp>
        <p:nvSpPr>
          <p:cNvPr id="1534" name="Google Shape;1534;p44"/>
          <p:cNvSpPr txBox="1">
            <a:spLocks noGrp="1"/>
          </p:cNvSpPr>
          <p:nvPr>
            <p:ph type="subTitle" idx="8"/>
          </p:nvPr>
        </p:nvSpPr>
        <p:spPr>
          <a:xfrm>
            <a:off x="4793679" y="3065475"/>
            <a:ext cx="3228751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Sneha Malla Thakuri</a:t>
            </a:r>
            <a:endParaRPr dirty="0"/>
          </a:p>
        </p:txBody>
      </p:sp>
      <p:grpSp>
        <p:nvGrpSpPr>
          <p:cNvPr id="1535" name="Google Shape;1535;p44"/>
          <p:cNvGrpSpPr/>
          <p:nvPr/>
        </p:nvGrpSpPr>
        <p:grpSpPr>
          <a:xfrm>
            <a:off x="971350" y="1328513"/>
            <a:ext cx="76825" cy="76800"/>
            <a:chOff x="3104875" y="1099400"/>
            <a:chExt cx="76825" cy="76800"/>
          </a:xfrm>
        </p:grpSpPr>
        <p:sp>
          <p:nvSpPr>
            <p:cNvPr id="1536" name="Google Shape;1536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8" name="Google Shape;1538;p44"/>
          <p:cNvGrpSpPr/>
          <p:nvPr/>
        </p:nvGrpSpPr>
        <p:grpSpPr>
          <a:xfrm>
            <a:off x="1235150" y="4006963"/>
            <a:ext cx="76825" cy="76800"/>
            <a:chOff x="3104875" y="1099400"/>
            <a:chExt cx="76825" cy="76800"/>
          </a:xfrm>
        </p:grpSpPr>
        <p:sp>
          <p:nvSpPr>
            <p:cNvPr id="1539" name="Google Shape;1539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1" name="Google Shape;1541;p44"/>
          <p:cNvGrpSpPr/>
          <p:nvPr/>
        </p:nvGrpSpPr>
        <p:grpSpPr>
          <a:xfrm>
            <a:off x="8074025" y="2689263"/>
            <a:ext cx="76825" cy="76800"/>
            <a:chOff x="3104875" y="1099400"/>
            <a:chExt cx="76825" cy="76800"/>
          </a:xfrm>
        </p:grpSpPr>
        <p:sp>
          <p:nvSpPr>
            <p:cNvPr id="1542" name="Google Shape;1542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4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44" name="Google Shape;1544;p44"/>
          <p:cNvPicPr preferRelativeResize="0"/>
          <p:nvPr/>
        </p:nvPicPr>
        <p:blipFill rotWithShape="1">
          <a:blip r:embed="rId3">
            <a:alphaModFix/>
          </a:blip>
          <a:srcRect l="22009" r="18455"/>
          <a:stretch/>
        </p:blipFill>
        <p:spPr>
          <a:xfrm rot="-1020103">
            <a:off x="7502688" y="835489"/>
            <a:ext cx="652201" cy="616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5" name="Google Shape;1545;p44"/>
          <p:cNvPicPr preferRelativeResize="0"/>
          <p:nvPr/>
        </p:nvPicPr>
        <p:blipFill rotWithShape="1">
          <a:blip r:embed="rId4">
            <a:alphaModFix/>
          </a:blip>
          <a:srcRect l="15236" r="10474"/>
          <a:stretch/>
        </p:blipFill>
        <p:spPr>
          <a:xfrm rot="1220421">
            <a:off x="62025" y="2451049"/>
            <a:ext cx="1552575" cy="139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>
          <a:extLst>
            <a:ext uri="{FF2B5EF4-FFF2-40B4-BE49-F238E27FC236}">
              <a16:creationId xmlns:a16="http://schemas.microsoft.com/office/drawing/2014/main" id="{B5F214DE-DB34-DD9C-7E69-5AD2FC3F6A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>
            <a:extLst>
              <a:ext uri="{FF2B5EF4-FFF2-40B4-BE49-F238E27FC236}">
                <a16:creationId xmlns:a16="http://schemas.microsoft.com/office/drawing/2014/main" id="{2FEAF95B-7104-536E-13E7-9D3D52BBEFC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Agenda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1262" name="Google Shape;1262;p36">
            <a:extLst>
              <a:ext uri="{FF2B5EF4-FFF2-40B4-BE49-F238E27FC236}">
                <a16:creationId xmlns:a16="http://schemas.microsoft.com/office/drawing/2014/main" id="{F4DA4B11-B61A-8FF8-2AA3-4CF088ECDCE8}"/>
              </a:ext>
            </a:extLst>
          </p:cNvPr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63" name="Google Shape;1263;p36">
              <a:extLst>
                <a:ext uri="{FF2B5EF4-FFF2-40B4-BE49-F238E27FC236}">
                  <a16:creationId xmlns:a16="http://schemas.microsoft.com/office/drawing/2014/main" id="{92FD0809-4361-A135-51D1-A044C223422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6">
              <a:extLst>
                <a:ext uri="{FF2B5EF4-FFF2-40B4-BE49-F238E27FC236}">
                  <a16:creationId xmlns:a16="http://schemas.microsoft.com/office/drawing/2014/main" id="{4A581E27-6D10-CBE6-DD87-B1942657735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36">
            <a:extLst>
              <a:ext uri="{FF2B5EF4-FFF2-40B4-BE49-F238E27FC236}">
                <a16:creationId xmlns:a16="http://schemas.microsoft.com/office/drawing/2014/main" id="{F22AA4C6-6EDA-20EC-34FA-60EF133F9862}"/>
              </a:ext>
            </a:extLst>
          </p:cNvPr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9" name="Google Shape;1269;p36">
              <a:extLst>
                <a:ext uri="{FF2B5EF4-FFF2-40B4-BE49-F238E27FC236}">
                  <a16:creationId xmlns:a16="http://schemas.microsoft.com/office/drawing/2014/main" id="{D513C8D7-F4BC-1EDC-06D8-F4CF36CCC7D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6">
              <a:extLst>
                <a:ext uri="{FF2B5EF4-FFF2-40B4-BE49-F238E27FC236}">
                  <a16:creationId xmlns:a16="http://schemas.microsoft.com/office/drawing/2014/main" id="{28F08ACC-74D0-6BF6-08D9-05FACDC6A8E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1" name="Google Shape;1271;p36">
            <a:extLst>
              <a:ext uri="{FF2B5EF4-FFF2-40B4-BE49-F238E27FC236}">
                <a16:creationId xmlns:a16="http://schemas.microsoft.com/office/drawing/2014/main" id="{7481021E-90B5-AFB9-78EE-4EC0EE7F980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408C94A-AFAD-A1F3-0B4D-97184FC5953D}"/>
              </a:ext>
            </a:extLst>
          </p:cNvPr>
          <p:cNvSpPr txBox="1">
            <a:spLocks/>
          </p:cNvSpPr>
          <p:nvPr/>
        </p:nvSpPr>
        <p:spPr>
          <a:xfrm>
            <a:off x="772222" y="1891253"/>
            <a:ext cx="46463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>
                <a:solidFill>
                  <a:schemeClr val="tx1"/>
                </a:solidFill>
                <a:latin typeface="Montserrat Black" panose="00000A00000000000000" pitchFamily="2" charset="0"/>
              </a:rPr>
              <a:t>01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345E4A7-97E7-DD2D-57ED-1CEC9CBE3255}"/>
              </a:ext>
            </a:extLst>
          </p:cNvPr>
          <p:cNvSpPr txBox="1">
            <a:spLocks/>
          </p:cNvSpPr>
          <p:nvPr/>
        </p:nvSpPr>
        <p:spPr>
          <a:xfrm>
            <a:off x="1268782" y="1891253"/>
            <a:ext cx="3006140" cy="3881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</a:rPr>
              <a:t>Introduction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C798485-093F-A59A-947B-4ABCD9AA4DCE}"/>
              </a:ext>
            </a:extLst>
          </p:cNvPr>
          <p:cNvSpPr txBox="1">
            <a:spLocks/>
          </p:cNvSpPr>
          <p:nvPr/>
        </p:nvSpPr>
        <p:spPr>
          <a:xfrm>
            <a:off x="722670" y="2527336"/>
            <a:ext cx="54386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02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42C49D44-E914-B10F-F84B-56D49C22AB1F}"/>
              </a:ext>
            </a:extLst>
          </p:cNvPr>
          <p:cNvSpPr txBox="1">
            <a:spLocks/>
          </p:cNvSpPr>
          <p:nvPr/>
        </p:nvSpPr>
        <p:spPr>
          <a:xfrm>
            <a:off x="1266531" y="2496485"/>
            <a:ext cx="3092982" cy="44985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Problem of Statement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5C997A72-9522-F3E0-786D-FEF6C2971A12}"/>
              </a:ext>
            </a:extLst>
          </p:cNvPr>
          <p:cNvSpPr txBox="1">
            <a:spLocks/>
          </p:cNvSpPr>
          <p:nvPr/>
        </p:nvSpPr>
        <p:spPr>
          <a:xfrm>
            <a:off x="656304" y="3145329"/>
            <a:ext cx="5438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03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C8903C0E-F41C-38D3-D1D3-A28785521CDD}"/>
              </a:ext>
            </a:extLst>
          </p:cNvPr>
          <p:cNvSpPr txBox="1">
            <a:spLocks/>
          </p:cNvSpPr>
          <p:nvPr/>
        </p:nvSpPr>
        <p:spPr>
          <a:xfrm>
            <a:off x="1200165" y="3103953"/>
            <a:ext cx="3006140" cy="45827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 Featured Solution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CB8648C2-BE6E-A3FC-E077-D1C581981BC5}"/>
              </a:ext>
            </a:extLst>
          </p:cNvPr>
          <p:cNvSpPr txBox="1">
            <a:spLocks/>
          </p:cNvSpPr>
          <p:nvPr/>
        </p:nvSpPr>
        <p:spPr>
          <a:xfrm>
            <a:off x="4727178" y="1881865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04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DF83B3D1-8ED6-14C8-5925-20D3067824E2}"/>
              </a:ext>
            </a:extLst>
          </p:cNvPr>
          <p:cNvSpPr txBox="1">
            <a:spLocks/>
          </p:cNvSpPr>
          <p:nvPr/>
        </p:nvSpPr>
        <p:spPr>
          <a:xfrm>
            <a:off x="5369514" y="1868847"/>
            <a:ext cx="3006140" cy="29823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Tech Stack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2BF9DA28-43F0-A36F-1528-A3BBAD9F93E0}"/>
              </a:ext>
            </a:extLst>
          </p:cNvPr>
          <p:cNvSpPr txBox="1">
            <a:spLocks/>
          </p:cNvSpPr>
          <p:nvPr/>
        </p:nvSpPr>
        <p:spPr>
          <a:xfrm>
            <a:off x="4727178" y="2510820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05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2A680921-CE1D-A78D-1F04-E7874D85B505}"/>
              </a:ext>
            </a:extLst>
          </p:cNvPr>
          <p:cNvSpPr txBox="1">
            <a:spLocks/>
          </p:cNvSpPr>
          <p:nvPr/>
        </p:nvSpPr>
        <p:spPr>
          <a:xfrm>
            <a:off x="5369514" y="3079369"/>
            <a:ext cx="3006140" cy="29823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>
                <a:latin typeface="Montserrat Black" panose="00000A00000000000000" pitchFamily="2" charset="0"/>
                <a:ea typeface="Segoe UI Black"/>
              </a:rPr>
              <a:t>Demo</a:t>
            </a:r>
            <a:endParaRPr lang="en-US" dirty="0">
              <a:latin typeface="Montserrat Black" panose="00000A00000000000000" pitchFamily="2" charset="0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99E3D455-BFEA-76E7-05E1-0F8B1963C46D}"/>
              </a:ext>
            </a:extLst>
          </p:cNvPr>
          <p:cNvSpPr txBox="1">
            <a:spLocks/>
          </p:cNvSpPr>
          <p:nvPr/>
        </p:nvSpPr>
        <p:spPr>
          <a:xfrm>
            <a:off x="4727178" y="3074849"/>
            <a:ext cx="554947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06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A70C661C-BA6C-6AB2-A591-202D3A93D500}"/>
              </a:ext>
            </a:extLst>
          </p:cNvPr>
          <p:cNvSpPr txBox="1">
            <a:spLocks/>
          </p:cNvSpPr>
          <p:nvPr/>
        </p:nvSpPr>
        <p:spPr>
          <a:xfrm>
            <a:off x="5369514" y="2496485"/>
            <a:ext cx="2507955" cy="4498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System Workflow</a:t>
            </a:r>
          </a:p>
          <a:p>
            <a:endParaRPr lang="en-US" altLang="zh-CN" sz="1800" noProof="1">
              <a:latin typeface="Montserrat Black" panose="00000A00000000000000" pitchFamily="2" charset="0"/>
              <a:ea typeface="Segoe UI Black"/>
            </a:endParaRPr>
          </a:p>
        </p:txBody>
      </p:sp>
    </p:spTree>
    <p:extLst>
      <p:ext uri="{BB962C8B-B14F-4D97-AF65-F5344CB8AC3E}">
        <p14:creationId xmlns:p14="http://schemas.microsoft.com/office/powerpoint/2010/main" val="32276346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3" name="Google Shape;1303;p38"/>
          <p:cNvPicPr preferRelativeResize="0"/>
          <p:nvPr/>
        </p:nvPicPr>
        <p:blipFill rotWithShape="1">
          <a:blip r:embed="rId3">
            <a:alphaModFix/>
          </a:blip>
          <a:srcRect l="26806" t="7660" r="25401" b="5390"/>
          <a:stretch/>
        </p:blipFill>
        <p:spPr>
          <a:xfrm>
            <a:off x="-58850" y="2416546"/>
            <a:ext cx="1739952" cy="1780604"/>
          </a:xfrm>
          <a:prstGeom prst="rect">
            <a:avLst/>
          </a:prstGeom>
          <a:noFill/>
          <a:ln>
            <a:noFill/>
          </a:ln>
        </p:spPr>
      </p:pic>
      <p:sp>
        <p:nvSpPr>
          <p:cNvPr id="1304" name="Google Shape;1304;p38"/>
          <p:cNvSpPr txBox="1">
            <a:spLocks noGrp="1"/>
          </p:cNvSpPr>
          <p:nvPr>
            <p:ph type="title"/>
          </p:nvPr>
        </p:nvSpPr>
        <p:spPr>
          <a:xfrm>
            <a:off x="3254139" y="1335482"/>
            <a:ext cx="5145972" cy="53456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1305" name="Google Shape;1305;p38"/>
          <p:cNvSpPr txBox="1">
            <a:spLocks noGrp="1"/>
          </p:cNvSpPr>
          <p:nvPr>
            <p:ph type="subTitle" idx="1"/>
          </p:nvPr>
        </p:nvSpPr>
        <p:spPr>
          <a:xfrm>
            <a:off x="2994326" y="2035106"/>
            <a:ext cx="5665597" cy="16376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We developed the AI Interview System to make hiring faster, smarter, and fairer.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Ensures unbiased evaluation for fair hiring decisions.</a:t>
            </a:r>
          </a:p>
          <a:p>
            <a:pPr marL="285750" lvl="0" indent="-2857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Provides a smoother, more efficient, and transparent experience for both employers and candidates.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1306" name="Google Shape;1306;p38"/>
          <p:cNvPicPr preferRelativeResize="0"/>
          <p:nvPr/>
        </p:nvPicPr>
        <p:blipFill rotWithShape="1">
          <a:blip r:embed="rId4">
            <a:alphaModFix/>
          </a:blip>
          <a:srcRect l="25537" t="7152" r="23467" b="5838"/>
          <a:stretch/>
        </p:blipFill>
        <p:spPr>
          <a:xfrm>
            <a:off x="1003700" y="333474"/>
            <a:ext cx="1920000" cy="184272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11" name="Google Shape;1311;p38"/>
          <p:cNvGrpSpPr/>
          <p:nvPr/>
        </p:nvGrpSpPr>
        <p:grpSpPr>
          <a:xfrm>
            <a:off x="1003700" y="2099400"/>
            <a:ext cx="76825" cy="76800"/>
            <a:chOff x="3104875" y="1099400"/>
            <a:chExt cx="76825" cy="76800"/>
          </a:xfrm>
        </p:grpSpPr>
        <p:sp>
          <p:nvSpPr>
            <p:cNvPr id="1312" name="Google Shape;1312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4" name="Google Shape;1314;p38"/>
          <p:cNvGrpSpPr/>
          <p:nvPr/>
        </p:nvGrpSpPr>
        <p:grpSpPr>
          <a:xfrm>
            <a:off x="3765550" y="1029325"/>
            <a:ext cx="76825" cy="76800"/>
            <a:chOff x="3104875" y="1099400"/>
            <a:chExt cx="76825" cy="76800"/>
          </a:xfrm>
        </p:grpSpPr>
        <p:sp>
          <p:nvSpPr>
            <p:cNvPr id="1315" name="Google Shape;1315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" name="Google Shape;1317;p38"/>
          <p:cNvGrpSpPr/>
          <p:nvPr/>
        </p:nvGrpSpPr>
        <p:grpSpPr>
          <a:xfrm>
            <a:off x="4163212" y="3975691"/>
            <a:ext cx="92051" cy="71686"/>
            <a:chOff x="3104875" y="1099400"/>
            <a:chExt cx="76825" cy="76800"/>
          </a:xfrm>
        </p:grpSpPr>
        <p:sp>
          <p:nvSpPr>
            <p:cNvPr id="1318" name="Google Shape;1318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>
          <a:extLst>
            <a:ext uri="{FF2B5EF4-FFF2-40B4-BE49-F238E27FC236}">
              <a16:creationId xmlns:a16="http://schemas.microsoft.com/office/drawing/2014/main" id="{DE3C4A5B-ED75-74DB-3A3B-0BE28E6299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>
            <a:extLst>
              <a:ext uri="{FF2B5EF4-FFF2-40B4-BE49-F238E27FC236}">
                <a16:creationId xmlns:a16="http://schemas.microsoft.com/office/drawing/2014/main" id="{21BDE1D0-E77E-B8EA-449C-DC13CDDF35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Agenda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1262" name="Google Shape;1262;p36">
            <a:extLst>
              <a:ext uri="{FF2B5EF4-FFF2-40B4-BE49-F238E27FC236}">
                <a16:creationId xmlns:a16="http://schemas.microsoft.com/office/drawing/2014/main" id="{A17640EA-1B80-751E-512D-4B927A729BAC}"/>
              </a:ext>
            </a:extLst>
          </p:cNvPr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63" name="Google Shape;1263;p36">
              <a:extLst>
                <a:ext uri="{FF2B5EF4-FFF2-40B4-BE49-F238E27FC236}">
                  <a16:creationId xmlns:a16="http://schemas.microsoft.com/office/drawing/2014/main" id="{7EEBFBA5-20CF-2914-C13D-F269123349BA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6">
              <a:extLst>
                <a:ext uri="{FF2B5EF4-FFF2-40B4-BE49-F238E27FC236}">
                  <a16:creationId xmlns:a16="http://schemas.microsoft.com/office/drawing/2014/main" id="{725292B7-2681-6033-F7A2-F8005CE5024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36">
            <a:extLst>
              <a:ext uri="{FF2B5EF4-FFF2-40B4-BE49-F238E27FC236}">
                <a16:creationId xmlns:a16="http://schemas.microsoft.com/office/drawing/2014/main" id="{A252D342-366F-7B26-E33E-1BF2498F6AAB}"/>
              </a:ext>
            </a:extLst>
          </p:cNvPr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9" name="Google Shape;1269;p36">
              <a:extLst>
                <a:ext uri="{FF2B5EF4-FFF2-40B4-BE49-F238E27FC236}">
                  <a16:creationId xmlns:a16="http://schemas.microsoft.com/office/drawing/2014/main" id="{A5C33D7B-BA36-DA65-C04A-4154A2AC849D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6">
              <a:extLst>
                <a:ext uri="{FF2B5EF4-FFF2-40B4-BE49-F238E27FC236}">
                  <a16:creationId xmlns:a16="http://schemas.microsoft.com/office/drawing/2014/main" id="{293E9FB3-7661-E7F7-CBE2-B14F4BB077D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1" name="Google Shape;1271;p36">
            <a:extLst>
              <a:ext uri="{FF2B5EF4-FFF2-40B4-BE49-F238E27FC236}">
                <a16:creationId xmlns:a16="http://schemas.microsoft.com/office/drawing/2014/main" id="{580FFB3A-093F-F070-F4FB-B7A5378E027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A6DA3B44-C8A4-36D3-2AAD-73EFAF566220}"/>
              </a:ext>
            </a:extLst>
          </p:cNvPr>
          <p:cNvSpPr txBox="1">
            <a:spLocks/>
          </p:cNvSpPr>
          <p:nvPr/>
        </p:nvSpPr>
        <p:spPr>
          <a:xfrm>
            <a:off x="772222" y="1891253"/>
            <a:ext cx="46463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>
                <a:solidFill>
                  <a:schemeClr val="tx1"/>
                </a:solidFill>
                <a:latin typeface="Montserrat Black" panose="00000A00000000000000" pitchFamily="2" charset="0"/>
              </a:rPr>
              <a:t>01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C3E420CF-20A4-1467-2B6A-317DE9CDE468}"/>
              </a:ext>
            </a:extLst>
          </p:cNvPr>
          <p:cNvSpPr txBox="1">
            <a:spLocks/>
          </p:cNvSpPr>
          <p:nvPr/>
        </p:nvSpPr>
        <p:spPr>
          <a:xfrm>
            <a:off x="1268782" y="1891253"/>
            <a:ext cx="3006140" cy="3881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</a:rPr>
              <a:t>Introduction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3CAD6701-075E-4DB8-37CC-87A70C5CDA21}"/>
              </a:ext>
            </a:extLst>
          </p:cNvPr>
          <p:cNvSpPr txBox="1">
            <a:spLocks/>
          </p:cNvSpPr>
          <p:nvPr/>
        </p:nvSpPr>
        <p:spPr>
          <a:xfrm>
            <a:off x="722670" y="2527336"/>
            <a:ext cx="54386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02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C56E7099-3972-E00D-4BDC-2DDCD7E0FFEF}"/>
              </a:ext>
            </a:extLst>
          </p:cNvPr>
          <p:cNvSpPr txBox="1">
            <a:spLocks/>
          </p:cNvSpPr>
          <p:nvPr/>
        </p:nvSpPr>
        <p:spPr>
          <a:xfrm>
            <a:off x="1266531" y="2496485"/>
            <a:ext cx="3092982" cy="44985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Problem of Statement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7369344E-629C-3031-A740-79DC45F0B10E}"/>
              </a:ext>
            </a:extLst>
          </p:cNvPr>
          <p:cNvSpPr txBox="1">
            <a:spLocks/>
          </p:cNvSpPr>
          <p:nvPr/>
        </p:nvSpPr>
        <p:spPr>
          <a:xfrm>
            <a:off x="656304" y="3145329"/>
            <a:ext cx="5438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03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DB7CE897-491E-B6E2-7BF4-4743B6DD0934}"/>
              </a:ext>
            </a:extLst>
          </p:cNvPr>
          <p:cNvSpPr txBox="1">
            <a:spLocks/>
          </p:cNvSpPr>
          <p:nvPr/>
        </p:nvSpPr>
        <p:spPr>
          <a:xfrm>
            <a:off x="1200165" y="3103953"/>
            <a:ext cx="3006140" cy="45827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 Featured Solution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AC79F69D-54CF-DF2B-3E4E-9527FCB21B9C}"/>
              </a:ext>
            </a:extLst>
          </p:cNvPr>
          <p:cNvSpPr txBox="1">
            <a:spLocks/>
          </p:cNvSpPr>
          <p:nvPr/>
        </p:nvSpPr>
        <p:spPr>
          <a:xfrm>
            <a:off x="4727178" y="1881865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04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CFEDB864-047B-F4C5-1920-D239D44450CE}"/>
              </a:ext>
            </a:extLst>
          </p:cNvPr>
          <p:cNvSpPr txBox="1">
            <a:spLocks/>
          </p:cNvSpPr>
          <p:nvPr/>
        </p:nvSpPr>
        <p:spPr>
          <a:xfrm>
            <a:off x="5369514" y="1868847"/>
            <a:ext cx="3006140" cy="29823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Tech Stack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5DB1939A-6075-C92E-67BF-E5ABF509A531}"/>
              </a:ext>
            </a:extLst>
          </p:cNvPr>
          <p:cNvSpPr txBox="1">
            <a:spLocks/>
          </p:cNvSpPr>
          <p:nvPr/>
        </p:nvSpPr>
        <p:spPr>
          <a:xfrm>
            <a:off x="4727178" y="2510820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05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F7E10E41-5490-2B6D-4D10-4D8134040D28}"/>
              </a:ext>
            </a:extLst>
          </p:cNvPr>
          <p:cNvSpPr txBox="1">
            <a:spLocks/>
          </p:cNvSpPr>
          <p:nvPr/>
        </p:nvSpPr>
        <p:spPr>
          <a:xfrm>
            <a:off x="5369514" y="3079369"/>
            <a:ext cx="3006140" cy="29823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>
                <a:latin typeface="Montserrat Black" panose="00000A00000000000000" pitchFamily="2" charset="0"/>
                <a:ea typeface="Segoe UI Black"/>
              </a:rPr>
              <a:t>Demo</a:t>
            </a:r>
            <a:endParaRPr lang="en-US" dirty="0">
              <a:latin typeface="Montserrat Black" panose="00000A00000000000000" pitchFamily="2" charset="0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BD66CAEE-91FB-A457-5030-9572952031AB}"/>
              </a:ext>
            </a:extLst>
          </p:cNvPr>
          <p:cNvSpPr txBox="1">
            <a:spLocks/>
          </p:cNvSpPr>
          <p:nvPr/>
        </p:nvSpPr>
        <p:spPr>
          <a:xfrm>
            <a:off x="4727178" y="3074849"/>
            <a:ext cx="554947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06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AE92AC9B-D78C-8DAD-B4DB-9383CD600D44}"/>
              </a:ext>
            </a:extLst>
          </p:cNvPr>
          <p:cNvSpPr txBox="1">
            <a:spLocks/>
          </p:cNvSpPr>
          <p:nvPr/>
        </p:nvSpPr>
        <p:spPr>
          <a:xfrm>
            <a:off x="5369514" y="2496485"/>
            <a:ext cx="2507955" cy="4498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System Workflow</a:t>
            </a:r>
          </a:p>
          <a:p>
            <a:endParaRPr lang="en-US" altLang="zh-CN" sz="1800" noProof="1">
              <a:latin typeface="Montserrat Black" panose="00000A00000000000000" pitchFamily="2" charset="0"/>
              <a:ea typeface="Segoe UI Black"/>
            </a:endParaRPr>
          </a:p>
        </p:txBody>
      </p:sp>
    </p:spTree>
    <p:extLst>
      <p:ext uri="{BB962C8B-B14F-4D97-AF65-F5344CB8AC3E}">
        <p14:creationId xmlns:p14="http://schemas.microsoft.com/office/powerpoint/2010/main" val="25360771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1" name="Google Shape;1641;p48"/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6341749" y="-94318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2" name="Google Shape;1642;p48"/>
          <p:cNvSpPr txBox="1">
            <a:spLocks noGrp="1"/>
          </p:cNvSpPr>
          <p:nvPr>
            <p:ph type="title"/>
          </p:nvPr>
        </p:nvSpPr>
        <p:spPr>
          <a:xfrm>
            <a:off x="441394" y="484810"/>
            <a:ext cx="6366600" cy="11011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Problem of Statement</a:t>
            </a:r>
            <a:endParaRPr dirty="0"/>
          </a:p>
        </p:txBody>
      </p:sp>
      <p:sp>
        <p:nvSpPr>
          <p:cNvPr id="1643" name="Google Shape;1643;p48"/>
          <p:cNvSpPr txBox="1">
            <a:spLocks noGrp="1"/>
          </p:cNvSpPr>
          <p:nvPr>
            <p:ph type="subTitle" idx="1"/>
          </p:nvPr>
        </p:nvSpPr>
        <p:spPr>
          <a:xfrm>
            <a:off x="501399" y="1919039"/>
            <a:ext cx="3594000" cy="23032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Manual CV Shortlisting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Human Bias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Accessibility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Interview Scheduling Hassle</a:t>
            </a:r>
          </a:p>
        </p:txBody>
      </p:sp>
      <p:grpSp>
        <p:nvGrpSpPr>
          <p:cNvPr id="1645" name="Google Shape;1645;p48"/>
          <p:cNvGrpSpPr/>
          <p:nvPr/>
        </p:nvGrpSpPr>
        <p:grpSpPr>
          <a:xfrm>
            <a:off x="852100" y="1035375"/>
            <a:ext cx="76825" cy="76800"/>
            <a:chOff x="3104875" y="1099400"/>
            <a:chExt cx="76825" cy="76800"/>
          </a:xfrm>
        </p:grpSpPr>
        <p:sp>
          <p:nvSpPr>
            <p:cNvPr id="1646" name="Google Shape;1646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48"/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649" name="Google Shape;1649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" name="Google Shape;1651;p48"/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652" name="Google Shape;1652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5" name="Google Shape;1655;p48"/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3367284" y="4277076"/>
            <a:ext cx="1175233" cy="763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EBCD4E77-BF2E-0AC4-7349-FB31DC91253F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/>
          <a:srcRect l="23004" r="23004"/>
          <a:stretch>
            <a:fillRect/>
          </a:stretch>
        </p:blipFill>
        <p:spPr>
          <a:xfrm>
            <a:off x="5632024" y="827045"/>
            <a:ext cx="3010577" cy="3122605"/>
          </a:xfr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>
          <a:extLst>
            <a:ext uri="{FF2B5EF4-FFF2-40B4-BE49-F238E27FC236}">
              <a16:creationId xmlns:a16="http://schemas.microsoft.com/office/drawing/2014/main" id="{131CE29E-96D1-0A44-138D-2A74103AD4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>
            <a:extLst>
              <a:ext uri="{FF2B5EF4-FFF2-40B4-BE49-F238E27FC236}">
                <a16:creationId xmlns:a16="http://schemas.microsoft.com/office/drawing/2014/main" id="{31A3D7FC-2BE3-6E03-0B9A-6957047FB0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Agenda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1262" name="Google Shape;1262;p36">
            <a:extLst>
              <a:ext uri="{FF2B5EF4-FFF2-40B4-BE49-F238E27FC236}">
                <a16:creationId xmlns:a16="http://schemas.microsoft.com/office/drawing/2014/main" id="{BE5506EB-E3C6-B3F9-41B0-C7257E5698DF}"/>
              </a:ext>
            </a:extLst>
          </p:cNvPr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63" name="Google Shape;1263;p36">
              <a:extLst>
                <a:ext uri="{FF2B5EF4-FFF2-40B4-BE49-F238E27FC236}">
                  <a16:creationId xmlns:a16="http://schemas.microsoft.com/office/drawing/2014/main" id="{7EE47FAE-0413-FA61-89E9-CECF76316AA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6">
              <a:extLst>
                <a:ext uri="{FF2B5EF4-FFF2-40B4-BE49-F238E27FC236}">
                  <a16:creationId xmlns:a16="http://schemas.microsoft.com/office/drawing/2014/main" id="{171B97C8-DCC4-9305-1B7B-DF9A2000D7F6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36">
            <a:extLst>
              <a:ext uri="{FF2B5EF4-FFF2-40B4-BE49-F238E27FC236}">
                <a16:creationId xmlns:a16="http://schemas.microsoft.com/office/drawing/2014/main" id="{3EA488C2-8654-5EAF-781F-B0F5945B1FEB}"/>
              </a:ext>
            </a:extLst>
          </p:cNvPr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9" name="Google Shape;1269;p36">
              <a:extLst>
                <a:ext uri="{FF2B5EF4-FFF2-40B4-BE49-F238E27FC236}">
                  <a16:creationId xmlns:a16="http://schemas.microsoft.com/office/drawing/2014/main" id="{FE5FC1D7-63CF-513A-9DE1-BC0787E9450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6">
              <a:extLst>
                <a:ext uri="{FF2B5EF4-FFF2-40B4-BE49-F238E27FC236}">
                  <a16:creationId xmlns:a16="http://schemas.microsoft.com/office/drawing/2014/main" id="{AA2ECDB5-85B4-DC54-B948-89003149752E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1" name="Google Shape;1271;p36">
            <a:extLst>
              <a:ext uri="{FF2B5EF4-FFF2-40B4-BE49-F238E27FC236}">
                <a16:creationId xmlns:a16="http://schemas.microsoft.com/office/drawing/2014/main" id="{C43972FE-739C-BA67-858E-94D36A27E6BA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D90783A-5034-9AEE-E426-F33C6D1C7F5B}"/>
              </a:ext>
            </a:extLst>
          </p:cNvPr>
          <p:cNvSpPr txBox="1">
            <a:spLocks/>
          </p:cNvSpPr>
          <p:nvPr/>
        </p:nvSpPr>
        <p:spPr>
          <a:xfrm>
            <a:off x="772222" y="1891253"/>
            <a:ext cx="46463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>
                <a:solidFill>
                  <a:schemeClr val="tx1"/>
                </a:solidFill>
                <a:latin typeface="Montserrat Black" panose="00000A00000000000000" pitchFamily="2" charset="0"/>
              </a:rPr>
              <a:t>01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2F790E52-F755-57AD-17F4-4143EC2ECD14}"/>
              </a:ext>
            </a:extLst>
          </p:cNvPr>
          <p:cNvSpPr txBox="1">
            <a:spLocks/>
          </p:cNvSpPr>
          <p:nvPr/>
        </p:nvSpPr>
        <p:spPr>
          <a:xfrm>
            <a:off x="1268782" y="1891253"/>
            <a:ext cx="3006140" cy="3881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</a:rPr>
              <a:t>Introduction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A340AE22-79F9-01C3-E23D-E5BE60F51424}"/>
              </a:ext>
            </a:extLst>
          </p:cNvPr>
          <p:cNvSpPr txBox="1">
            <a:spLocks/>
          </p:cNvSpPr>
          <p:nvPr/>
        </p:nvSpPr>
        <p:spPr>
          <a:xfrm>
            <a:off x="722670" y="2527336"/>
            <a:ext cx="54386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02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F4991E5B-9093-914D-BA42-2DCDE906E1E9}"/>
              </a:ext>
            </a:extLst>
          </p:cNvPr>
          <p:cNvSpPr txBox="1">
            <a:spLocks/>
          </p:cNvSpPr>
          <p:nvPr/>
        </p:nvSpPr>
        <p:spPr>
          <a:xfrm>
            <a:off x="1266531" y="2496485"/>
            <a:ext cx="3092982" cy="44985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Problem of Statement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8DCE33D5-7D7A-3B31-936F-224BD0F1BA07}"/>
              </a:ext>
            </a:extLst>
          </p:cNvPr>
          <p:cNvSpPr txBox="1">
            <a:spLocks/>
          </p:cNvSpPr>
          <p:nvPr/>
        </p:nvSpPr>
        <p:spPr>
          <a:xfrm>
            <a:off x="656304" y="3145329"/>
            <a:ext cx="5438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03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9FF679C2-2798-E5BD-C6D1-2AE22AD6DB20}"/>
              </a:ext>
            </a:extLst>
          </p:cNvPr>
          <p:cNvSpPr txBox="1">
            <a:spLocks/>
          </p:cNvSpPr>
          <p:nvPr/>
        </p:nvSpPr>
        <p:spPr>
          <a:xfrm>
            <a:off x="1200165" y="3103953"/>
            <a:ext cx="3006140" cy="45827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 Featured Solution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5F5F4B5A-FEF8-AF85-FC5D-46AD0E5380AE}"/>
              </a:ext>
            </a:extLst>
          </p:cNvPr>
          <p:cNvSpPr txBox="1">
            <a:spLocks/>
          </p:cNvSpPr>
          <p:nvPr/>
        </p:nvSpPr>
        <p:spPr>
          <a:xfrm>
            <a:off x="4727178" y="1881865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04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30623A7C-0705-F7BC-7043-CAE88CBA073E}"/>
              </a:ext>
            </a:extLst>
          </p:cNvPr>
          <p:cNvSpPr txBox="1">
            <a:spLocks/>
          </p:cNvSpPr>
          <p:nvPr/>
        </p:nvSpPr>
        <p:spPr>
          <a:xfrm>
            <a:off x="5369514" y="1868847"/>
            <a:ext cx="3006140" cy="29823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Tech Stack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9CCF84E8-6D6D-C3BD-F5BF-1D3A0FC0134A}"/>
              </a:ext>
            </a:extLst>
          </p:cNvPr>
          <p:cNvSpPr txBox="1">
            <a:spLocks/>
          </p:cNvSpPr>
          <p:nvPr/>
        </p:nvSpPr>
        <p:spPr>
          <a:xfrm>
            <a:off x="4727178" y="2510820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05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01DF16A6-2762-29D6-4C4E-E611C390FAFC}"/>
              </a:ext>
            </a:extLst>
          </p:cNvPr>
          <p:cNvSpPr txBox="1">
            <a:spLocks/>
          </p:cNvSpPr>
          <p:nvPr/>
        </p:nvSpPr>
        <p:spPr>
          <a:xfrm>
            <a:off x="5369514" y="3079369"/>
            <a:ext cx="3006140" cy="29823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>
                <a:latin typeface="Montserrat Black" panose="00000A00000000000000" pitchFamily="2" charset="0"/>
                <a:ea typeface="Segoe UI Black"/>
              </a:rPr>
              <a:t>Demo</a:t>
            </a:r>
            <a:endParaRPr lang="en-US" dirty="0">
              <a:latin typeface="Montserrat Black" panose="00000A00000000000000" pitchFamily="2" charset="0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168A140F-04D5-ED21-107E-21B5DB04E9A8}"/>
              </a:ext>
            </a:extLst>
          </p:cNvPr>
          <p:cNvSpPr txBox="1">
            <a:spLocks/>
          </p:cNvSpPr>
          <p:nvPr/>
        </p:nvSpPr>
        <p:spPr>
          <a:xfrm>
            <a:off x="4727178" y="3074849"/>
            <a:ext cx="554947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06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49A0049D-9E2D-D176-3DA9-68175265CC1D}"/>
              </a:ext>
            </a:extLst>
          </p:cNvPr>
          <p:cNvSpPr txBox="1">
            <a:spLocks/>
          </p:cNvSpPr>
          <p:nvPr/>
        </p:nvSpPr>
        <p:spPr>
          <a:xfrm>
            <a:off x="5369514" y="2496485"/>
            <a:ext cx="2507955" cy="4498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System Workflow</a:t>
            </a:r>
          </a:p>
          <a:p>
            <a:endParaRPr lang="en-US" altLang="zh-CN" sz="1800" noProof="1">
              <a:latin typeface="Montserrat Black" panose="00000A00000000000000" pitchFamily="2" charset="0"/>
              <a:ea typeface="Segoe UI Black"/>
            </a:endParaRPr>
          </a:p>
        </p:txBody>
      </p:sp>
    </p:spTree>
    <p:extLst>
      <p:ext uri="{BB962C8B-B14F-4D97-AF65-F5344CB8AC3E}">
        <p14:creationId xmlns:p14="http://schemas.microsoft.com/office/powerpoint/2010/main" val="42459069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>
          <a:extLst>
            <a:ext uri="{FF2B5EF4-FFF2-40B4-BE49-F238E27FC236}">
              <a16:creationId xmlns:a16="http://schemas.microsoft.com/office/drawing/2014/main" id="{FEE0DADB-CD87-B600-B5D1-D9F1DC72C9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1" name="Google Shape;1641;p48">
            <a:extLst>
              <a:ext uri="{FF2B5EF4-FFF2-40B4-BE49-F238E27FC236}">
                <a16:creationId xmlns:a16="http://schemas.microsoft.com/office/drawing/2014/main" id="{2E1C8E9B-301B-282D-6569-63B5A1EF2E0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25537" t="7152" r="23467" b="5838"/>
          <a:stretch/>
        </p:blipFill>
        <p:spPr>
          <a:xfrm>
            <a:off x="6341749" y="-94318"/>
            <a:ext cx="1920000" cy="1842726"/>
          </a:xfrm>
          <a:prstGeom prst="rect">
            <a:avLst/>
          </a:prstGeom>
          <a:noFill/>
          <a:ln>
            <a:noFill/>
          </a:ln>
        </p:spPr>
      </p:pic>
      <p:sp>
        <p:nvSpPr>
          <p:cNvPr id="1642" name="Google Shape;1642;p48">
            <a:extLst>
              <a:ext uri="{FF2B5EF4-FFF2-40B4-BE49-F238E27FC236}">
                <a16:creationId xmlns:a16="http://schemas.microsoft.com/office/drawing/2014/main" id="{6B679BB3-1D23-0D68-DDFA-F432FA1AA9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71600" y="674597"/>
            <a:ext cx="6366600" cy="11011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Featured Solution</a:t>
            </a:r>
            <a:endParaRPr dirty="0"/>
          </a:p>
        </p:txBody>
      </p:sp>
      <p:sp>
        <p:nvSpPr>
          <p:cNvPr id="1643" name="Google Shape;1643;p48">
            <a:extLst>
              <a:ext uri="{FF2B5EF4-FFF2-40B4-BE49-F238E27FC236}">
                <a16:creationId xmlns:a16="http://schemas.microsoft.com/office/drawing/2014/main" id="{56261AC8-BB40-D313-C921-787D6C87761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01399" y="1919039"/>
            <a:ext cx="3594000" cy="23032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Automated CV Shortlisting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Smart Interview Scheduling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Accessibility for Local Organizations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Instant Scoring &amp; Feedback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dirty="0"/>
              <a:t>Future Expansion</a:t>
            </a:r>
          </a:p>
        </p:txBody>
      </p:sp>
      <p:grpSp>
        <p:nvGrpSpPr>
          <p:cNvPr id="1645" name="Google Shape;1645;p48">
            <a:extLst>
              <a:ext uri="{FF2B5EF4-FFF2-40B4-BE49-F238E27FC236}">
                <a16:creationId xmlns:a16="http://schemas.microsoft.com/office/drawing/2014/main" id="{BAC0A850-6122-AC91-FCAD-648CEEF03355}"/>
              </a:ext>
            </a:extLst>
          </p:cNvPr>
          <p:cNvGrpSpPr/>
          <p:nvPr/>
        </p:nvGrpSpPr>
        <p:grpSpPr>
          <a:xfrm>
            <a:off x="852100" y="1035375"/>
            <a:ext cx="76825" cy="76800"/>
            <a:chOff x="3104875" y="1099400"/>
            <a:chExt cx="76825" cy="76800"/>
          </a:xfrm>
        </p:grpSpPr>
        <p:sp>
          <p:nvSpPr>
            <p:cNvPr id="1646" name="Google Shape;1646;p48">
              <a:extLst>
                <a:ext uri="{FF2B5EF4-FFF2-40B4-BE49-F238E27FC236}">
                  <a16:creationId xmlns:a16="http://schemas.microsoft.com/office/drawing/2014/main" id="{E129612C-4861-3D44-3401-8C4435EFF53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8">
              <a:extLst>
                <a:ext uri="{FF2B5EF4-FFF2-40B4-BE49-F238E27FC236}">
                  <a16:creationId xmlns:a16="http://schemas.microsoft.com/office/drawing/2014/main" id="{E40051BE-3F80-BF98-A3C0-22930D6413A9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8" name="Google Shape;1648;p48">
            <a:extLst>
              <a:ext uri="{FF2B5EF4-FFF2-40B4-BE49-F238E27FC236}">
                <a16:creationId xmlns:a16="http://schemas.microsoft.com/office/drawing/2014/main" id="{9D8E1E23-C7D7-0D37-A8D9-3395A0B49B60}"/>
              </a:ext>
            </a:extLst>
          </p:cNvPr>
          <p:cNvGrpSpPr/>
          <p:nvPr/>
        </p:nvGrpSpPr>
        <p:grpSpPr>
          <a:xfrm>
            <a:off x="3878075" y="701325"/>
            <a:ext cx="76825" cy="76800"/>
            <a:chOff x="3104875" y="1099400"/>
            <a:chExt cx="76825" cy="76800"/>
          </a:xfrm>
        </p:grpSpPr>
        <p:sp>
          <p:nvSpPr>
            <p:cNvPr id="1649" name="Google Shape;1649;p48">
              <a:extLst>
                <a:ext uri="{FF2B5EF4-FFF2-40B4-BE49-F238E27FC236}">
                  <a16:creationId xmlns:a16="http://schemas.microsoft.com/office/drawing/2014/main" id="{E2DCB809-C4CC-739B-BA20-108F4C9DAAA7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8">
              <a:extLst>
                <a:ext uri="{FF2B5EF4-FFF2-40B4-BE49-F238E27FC236}">
                  <a16:creationId xmlns:a16="http://schemas.microsoft.com/office/drawing/2014/main" id="{C09F0FA4-DDA3-E868-E3AB-BF784B344E88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1" name="Google Shape;1651;p48">
            <a:extLst>
              <a:ext uri="{FF2B5EF4-FFF2-40B4-BE49-F238E27FC236}">
                <a16:creationId xmlns:a16="http://schemas.microsoft.com/office/drawing/2014/main" id="{BAFD4C5E-887F-956F-239E-63ABAFCBCDF4}"/>
              </a:ext>
            </a:extLst>
          </p:cNvPr>
          <p:cNvGrpSpPr/>
          <p:nvPr/>
        </p:nvGrpSpPr>
        <p:grpSpPr>
          <a:xfrm>
            <a:off x="3801250" y="4276950"/>
            <a:ext cx="76825" cy="76800"/>
            <a:chOff x="3104875" y="1099400"/>
            <a:chExt cx="76825" cy="76800"/>
          </a:xfrm>
        </p:grpSpPr>
        <p:sp>
          <p:nvSpPr>
            <p:cNvPr id="1652" name="Google Shape;1652;p48">
              <a:extLst>
                <a:ext uri="{FF2B5EF4-FFF2-40B4-BE49-F238E27FC236}">
                  <a16:creationId xmlns:a16="http://schemas.microsoft.com/office/drawing/2014/main" id="{2031B658-AAA0-B69A-5765-EF256E47D6E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8">
              <a:extLst>
                <a:ext uri="{FF2B5EF4-FFF2-40B4-BE49-F238E27FC236}">
                  <a16:creationId xmlns:a16="http://schemas.microsoft.com/office/drawing/2014/main" id="{D05F27F6-B41F-9F9C-9198-2029F1869A20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55" name="Google Shape;1655;p48">
            <a:extLst>
              <a:ext uri="{FF2B5EF4-FFF2-40B4-BE49-F238E27FC236}">
                <a16:creationId xmlns:a16="http://schemas.microsoft.com/office/drawing/2014/main" id="{F7261951-920A-EAF2-8EE2-B22E142C5847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l="18647" t="7960" r="8852" b="8336"/>
          <a:stretch/>
        </p:blipFill>
        <p:spPr>
          <a:xfrm rot="-1406513">
            <a:off x="3367284" y="4277076"/>
            <a:ext cx="1175233" cy="7632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233323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6">
          <a:extLst>
            <a:ext uri="{FF2B5EF4-FFF2-40B4-BE49-F238E27FC236}">
              <a16:creationId xmlns:a16="http://schemas.microsoft.com/office/drawing/2014/main" id="{2089CBEB-BB57-8247-05D7-F0C5036D34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6">
            <a:extLst>
              <a:ext uri="{FF2B5EF4-FFF2-40B4-BE49-F238E27FC236}">
                <a16:creationId xmlns:a16="http://schemas.microsoft.com/office/drawing/2014/main" id="{408463D3-8FD7-BEFC-2CE4-73214FF314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Agenda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1262" name="Google Shape;1262;p36">
            <a:extLst>
              <a:ext uri="{FF2B5EF4-FFF2-40B4-BE49-F238E27FC236}">
                <a16:creationId xmlns:a16="http://schemas.microsoft.com/office/drawing/2014/main" id="{0B13892F-C844-980C-17E0-B6C860842ED0}"/>
              </a:ext>
            </a:extLst>
          </p:cNvPr>
          <p:cNvGrpSpPr/>
          <p:nvPr/>
        </p:nvGrpSpPr>
        <p:grpSpPr>
          <a:xfrm>
            <a:off x="8080575" y="1191300"/>
            <a:ext cx="76825" cy="76800"/>
            <a:chOff x="3104875" y="1099400"/>
            <a:chExt cx="76825" cy="76800"/>
          </a:xfrm>
        </p:grpSpPr>
        <p:sp>
          <p:nvSpPr>
            <p:cNvPr id="1263" name="Google Shape;1263;p36">
              <a:extLst>
                <a:ext uri="{FF2B5EF4-FFF2-40B4-BE49-F238E27FC236}">
                  <a16:creationId xmlns:a16="http://schemas.microsoft.com/office/drawing/2014/main" id="{21953CFD-55E6-2F59-36CC-DFE5586DAC25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6">
              <a:extLst>
                <a:ext uri="{FF2B5EF4-FFF2-40B4-BE49-F238E27FC236}">
                  <a16:creationId xmlns:a16="http://schemas.microsoft.com/office/drawing/2014/main" id="{17AE1B5D-A2D1-F444-2E06-4437F52C7B7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8" name="Google Shape;1268;p36">
            <a:extLst>
              <a:ext uri="{FF2B5EF4-FFF2-40B4-BE49-F238E27FC236}">
                <a16:creationId xmlns:a16="http://schemas.microsoft.com/office/drawing/2014/main" id="{05D347B0-CB62-37CB-041C-A7554F16FC61}"/>
              </a:ext>
            </a:extLst>
          </p:cNvPr>
          <p:cNvGrpSpPr/>
          <p:nvPr/>
        </p:nvGrpSpPr>
        <p:grpSpPr>
          <a:xfrm>
            <a:off x="891025" y="1112200"/>
            <a:ext cx="76825" cy="76800"/>
            <a:chOff x="3104875" y="1099400"/>
            <a:chExt cx="76825" cy="76800"/>
          </a:xfrm>
        </p:grpSpPr>
        <p:sp>
          <p:nvSpPr>
            <p:cNvPr id="1269" name="Google Shape;1269;p36">
              <a:extLst>
                <a:ext uri="{FF2B5EF4-FFF2-40B4-BE49-F238E27FC236}">
                  <a16:creationId xmlns:a16="http://schemas.microsoft.com/office/drawing/2014/main" id="{7CC81B3B-0DF9-0BE9-C1EC-ED9DDD648A6F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3072"/>
                  </a:moveTo>
                  <a:lnTo>
                    <a:pt x="3072" y="0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6">
              <a:extLst>
                <a:ext uri="{FF2B5EF4-FFF2-40B4-BE49-F238E27FC236}">
                  <a16:creationId xmlns:a16="http://schemas.microsoft.com/office/drawing/2014/main" id="{1A5D4950-4F52-8BD9-C41E-4E16504D6FEC}"/>
                </a:ext>
              </a:extLst>
            </p:cNvPr>
            <p:cNvSpPr/>
            <p:nvPr/>
          </p:nvSpPr>
          <p:spPr>
            <a:xfrm>
              <a:off x="3104875" y="1099400"/>
              <a:ext cx="76825" cy="76800"/>
            </a:xfrm>
            <a:custGeom>
              <a:avLst/>
              <a:gdLst/>
              <a:ahLst/>
              <a:cxnLst/>
              <a:rect l="l" t="t" r="r" b="b"/>
              <a:pathLst>
                <a:path w="3073" h="3072" fill="none" extrusionOk="0">
                  <a:moveTo>
                    <a:pt x="1" y="0"/>
                  </a:moveTo>
                  <a:lnTo>
                    <a:pt x="3072" y="3072"/>
                  </a:lnTo>
                </a:path>
              </a:pathLst>
            </a:custGeom>
            <a:noFill/>
            <a:ln w="23350" cap="flat" cmpd="sng">
              <a:solidFill>
                <a:schemeClr val="dk1"/>
              </a:solidFill>
              <a:prstDash val="solid"/>
              <a:miter lim="102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271" name="Google Shape;1271;p36">
            <a:extLst>
              <a:ext uri="{FF2B5EF4-FFF2-40B4-BE49-F238E27FC236}">
                <a16:creationId xmlns:a16="http://schemas.microsoft.com/office/drawing/2014/main" id="{D7386951-7842-13D3-7CE2-F84B2A0C839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18647" t="7960" r="8852" b="8336"/>
          <a:stretch/>
        </p:blipFill>
        <p:spPr>
          <a:xfrm rot="-1406552">
            <a:off x="256993" y="4093096"/>
            <a:ext cx="1025168" cy="66578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82FECBA4-25E3-A343-56A9-7209E19D6D07}"/>
              </a:ext>
            </a:extLst>
          </p:cNvPr>
          <p:cNvSpPr txBox="1">
            <a:spLocks/>
          </p:cNvSpPr>
          <p:nvPr/>
        </p:nvSpPr>
        <p:spPr>
          <a:xfrm>
            <a:off x="772222" y="1891253"/>
            <a:ext cx="46463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>
                <a:solidFill>
                  <a:schemeClr val="tx1"/>
                </a:solidFill>
                <a:latin typeface="Montserrat Black" panose="00000A00000000000000" pitchFamily="2" charset="0"/>
              </a:rPr>
              <a:t>01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FED86EE2-9885-31DB-F966-77F0D698AE4C}"/>
              </a:ext>
            </a:extLst>
          </p:cNvPr>
          <p:cNvSpPr txBox="1">
            <a:spLocks/>
          </p:cNvSpPr>
          <p:nvPr/>
        </p:nvSpPr>
        <p:spPr>
          <a:xfrm>
            <a:off x="1268782" y="1891253"/>
            <a:ext cx="3006140" cy="38815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</a:rPr>
              <a:t>Introduction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512CFB5-9A39-96AA-E3BE-BAFF68BF05F8}"/>
              </a:ext>
            </a:extLst>
          </p:cNvPr>
          <p:cNvSpPr txBox="1">
            <a:spLocks/>
          </p:cNvSpPr>
          <p:nvPr/>
        </p:nvSpPr>
        <p:spPr>
          <a:xfrm>
            <a:off x="722670" y="2527336"/>
            <a:ext cx="543861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02</a:t>
            </a:r>
          </a:p>
        </p:txBody>
      </p:sp>
      <p:sp>
        <p:nvSpPr>
          <p:cNvPr id="5" name="Text Placeholder 6">
            <a:extLst>
              <a:ext uri="{FF2B5EF4-FFF2-40B4-BE49-F238E27FC236}">
                <a16:creationId xmlns:a16="http://schemas.microsoft.com/office/drawing/2014/main" id="{5AB3DE19-CC81-BC2C-EE5C-91AD8058CFD0}"/>
              </a:ext>
            </a:extLst>
          </p:cNvPr>
          <p:cNvSpPr txBox="1">
            <a:spLocks/>
          </p:cNvSpPr>
          <p:nvPr/>
        </p:nvSpPr>
        <p:spPr>
          <a:xfrm>
            <a:off x="1266531" y="2496485"/>
            <a:ext cx="3092982" cy="44985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Problem of Statement</a:t>
            </a:r>
          </a:p>
        </p:txBody>
      </p:sp>
      <p:sp>
        <p:nvSpPr>
          <p:cNvPr id="6" name="Text Placeholder 8">
            <a:extLst>
              <a:ext uri="{FF2B5EF4-FFF2-40B4-BE49-F238E27FC236}">
                <a16:creationId xmlns:a16="http://schemas.microsoft.com/office/drawing/2014/main" id="{C1857EFE-96D4-E8D5-3E2A-06F819CFA65F}"/>
              </a:ext>
            </a:extLst>
          </p:cNvPr>
          <p:cNvSpPr txBox="1">
            <a:spLocks/>
          </p:cNvSpPr>
          <p:nvPr/>
        </p:nvSpPr>
        <p:spPr>
          <a:xfrm>
            <a:off x="656304" y="3145329"/>
            <a:ext cx="5438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03</a:t>
            </a: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9842770-97B7-AB14-6B9F-366ADCB22B3B}"/>
              </a:ext>
            </a:extLst>
          </p:cNvPr>
          <p:cNvSpPr txBox="1">
            <a:spLocks/>
          </p:cNvSpPr>
          <p:nvPr/>
        </p:nvSpPr>
        <p:spPr>
          <a:xfrm>
            <a:off x="1200165" y="3103953"/>
            <a:ext cx="3006140" cy="458276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altLang="zh-CN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 Featured Solution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3BFB13B1-C5CC-B2D9-4286-82BD4068ADA6}"/>
              </a:ext>
            </a:extLst>
          </p:cNvPr>
          <p:cNvSpPr txBox="1">
            <a:spLocks/>
          </p:cNvSpPr>
          <p:nvPr/>
        </p:nvSpPr>
        <p:spPr>
          <a:xfrm>
            <a:off x="4727178" y="1881865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04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1A7F2C03-6DEC-716C-59F7-3EA5D67FF50A}"/>
              </a:ext>
            </a:extLst>
          </p:cNvPr>
          <p:cNvSpPr txBox="1">
            <a:spLocks/>
          </p:cNvSpPr>
          <p:nvPr/>
        </p:nvSpPr>
        <p:spPr>
          <a:xfrm>
            <a:off x="5369514" y="1868847"/>
            <a:ext cx="3006140" cy="298235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Tech Stack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972DC1E1-541C-7CFF-57E5-F178A087F9C6}"/>
              </a:ext>
            </a:extLst>
          </p:cNvPr>
          <p:cNvSpPr txBox="1">
            <a:spLocks/>
          </p:cNvSpPr>
          <p:nvPr/>
        </p:nvSpPr>
        <p:spPr>
          <a:xfrm>
            <a:off x="4727178" y="2510820"/>
            <a:ext cx="565662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</a:rPr>
              <a:t>05</a:t>
            </a:r>
          </a:p>
        </p:txBody>
      </p:sp>
      <p:sp>
        <p:nvSpPr>
          <p:cNvPr id="11" name="Text Placeholder 12">
            <a:extLst>
              <a:ext uri="{FF2B5EF4-FFF2-40B4-BE49-F238E27FC236}">
                <a16:creationId xmlns:a16="http://schemas.microsoft.com/office/drawing/2014/main" id="{00893A42-6911-13CC-EB99-563B86876817}"/>
              </a:ext>
            </a:extLst>
          </p:cNvPr>
          <p:cNvSpPr txBox="1">
            <a:spLocks/>
          </p:cNvSpPr>
          <p:nvPr/>
        </p:nvSpPr>
        <p:spPr>
          <a:xfrm>
            <a:off x="5369514" y="3079369"/>
            <a:ext cx="3006140" cy="29823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800" kern="1200" baseline="0">
                <a:solidFill>
                  <a:schemeClr val="tx1"/>
                </a:solidFill>
                <a:latin typeface="+mj-lt"/>
                <a:ea typeface="+mj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noProof="1">
                <a:latin typeface="Montserrat Black" panose="00000A00000000000000" pitchFamily="2" charset="0"/>
                <a:ea typeface="Segoe UI Black"/>
              </a:rPr>
              <a:t>Demo</a:t>
            </a:r>
            <a:endParaRPr lang="en-US" dirty="0">
              <a:latin typeface="Montserrat Black" panose="00000A00000000000000" pitchFamily="2" charset="0"/>
            </a:endParaRPr>
          </a:p>
        </p:txBody>
      </p:sp>
      <p:sp>
        <p:nvSpPr>
          <p:cNvPr id="12" name="Text Placeholder 7">
            <a:extLst>
              <a:ext uri="{FF2B5EF4-FFF2-40B4-BE49-F238E27FC236}">
                <a16:creationId xmlns:a16="http://schemas.microsoft.com/office/drawing/2014/main" id="{DEC67C16-6BD0-DB0C-B243-4064EE1EB172}"/>
              </a:ext>
            </a:extLst>
          </p:cNvPr>
          <p:cNvSpPr txBox="1">
            <a:spLocks/>
          </p:cNvSpPr>
          <p:nvPr/>
        </p:nvSpPr>
        <p:spPr>
          <a:xfrm>
            <a:off x="4727178" y="3074849"/>
            <a:ext cx="554947" cy="289971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dirty="0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06</a:t>
            </a:r>
            <a:endParaRPr lang="en-GB" sz="1800" dirty="0">
              <a:solidFill>
                <a:schemeClr val="tx1"/>
              </a:solidFill>
              <a:latin typeface="Montserrat Black" panose="00000A00000000000000" pitchFamily="2" charset="0"/>
            </a:endParaRPr>
          </a:p>
        </p:txBody>
      </p:sp>
      <p:sp>
        <p:nvSpPr>
          <p:cNvPr id="13" name="Text Placeholder 15">
            <a:extLst>
              <a:ext uri="{FF2B5EF4-FFF2-40B4-BE49-F238E27FC236}">
                <a16:creationId xmlns:a16="http://schemas.microsoft.com/office/drawing/2014/main" id="{E4B95238-59E8-06A8-8888-988BD5D6AA69}"/>
              </a:ext>
            </a:extLst>
          </p:cNvPr>
          <p:cNvSpPr txBox="1">
            <a:spLocks/>
          </p:cNvSpPr>
          <p:nvPr/>
        </p:nvSpPr>
        <p:spPr>
          <a:xfrm>
            <a:off x="5369514" y="2496485"/>
            <a:ext cx="2507955" cy="449854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noProof="1">
                <a:solidFill>
                  <a:schemeClr val="tx1"/>
                </a:solidFill>
                <a:latin typeface="Montserrat Black" panose="00000A00000000000000" pitchFamily="2" charset="0"/>
                <a:ea typeface="Segoe UI Black"/>
              </a:rPr>
              <a:t>System Workflow</a:t>
            </a:r>
          </a:p>
          <a:p>
            <a:endParaRPr lang="en-US" altLang="zh-CN" sz="1800" noProof="1">
              <a:latin typeface="Montserrat Black" panose="00000A00000000000000" pitchFamily="2" charset="0"/>
              <a:ea typeface="Segoe UI Black"/>
            </a:endParaRPr>
          </a:p>
        </p:txBody>
      </p:sp>
    </p:spTree>
    <p:extLst>
      <p:ext uri="{BB962C8B-B14F-4D97-AF65-F5344CB8AC3E}">
        <p14:creationId xmlns:p14="http://schemas.microsoft.com/office/powerpoint/2010/main" val="1523809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tificial Intelligence (AI) Technology Consulting by Slidesgo">
  <a:themeElements>
    <a:clrScheme name="Simple Light">
      <a:dk1>
        <a:srgbClr val="FFFFFF"/>
      </a:dk1>
      <a:lt1>
        <a:srgbClr val="27173A"/>
      </a:lt1>
      <a:dk2>
        <a:srgbClr val="AE77D6"/>
      </a:dk2>
      <a:lt2>
        <a:srgbClr val="5A1387"/>
      </a:lt2>
      <a:accent1>
        <a:srgbClr val="76F3FB"/>
      </a:accent1>
      <a:accent2>
        <a:srgbClr val="729BCB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255</Words>
  <Application>Microsoft Office PowerPoint</Application>
  <PresentationFormat>On-screen Show (16:9)</PresentationFormat>
  <Paragraphs>122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Wingdings</vt:lpstr>
      <vt:lpstr>Montserrat Black</vt:lpstr>
      <vt:lpstr>Montserrat</vt:lpstr>
      <vt:lpstr>Nunito Light</vt:lpstr>
      <vt:lpstr>Bebas Neue</vt:lpstr>
      <vt:lpstr>Arial</vt:lpstr>
      <vt:lpstr>Artificial Intelligence (AI) Technology Consulting by Slidesgo</vt:lpstr>
      <vt:lpstr>HISENSE An AI Interview System</vt:lpstr>
      <vt:lpstr>Team Members</vt:lpstr>
      <vt:lpstr>Agenda</vt:lpstr>
      <vt:lpstr>Introduction</vt:lpstr>
      <vt:lpstr>Agenda</vt:lpstr>
      <vt:lpstr>Problem of Statement</vt:lpstr>
      <vt:lpstr>Agenda</vt:lpstr>
      <vt:lpstr>Featured Solution</vt:lpstr>
      <vt:lpstr>Agenda</vt:lpstr>
      <vt:lpstr>Tech Stack</vt:lpstr>
      <vt:lpstr>Agenda</vt:lpstr>
      <vt:lpstr>System Workflow</vt:lpstr>
      <vt:lpstr>Agenda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KARUNA GIRI</dc:creator>
  <cp:lastModifiedBy>kalash giri</cp:lastModifiedBy>
  <cp:revision>8</cp:revision>
  <dcterms:modified xsi:type="dcterms:W3CDTF">2025-09-02T17:13:36Z</dcterms:modified>
</cp:coreProperties>
</file>